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76056-E83E-4C63-8246-B659CF8C189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50A9B-FB3A-4CEC-BAF7-B635B24652E3}">
      <dgm:prSet phldrT="[Text]"/>
      <dgm:spPr>
        <a:solidFill>
          <a:schemeClr val="accent3"/>
        </a:solidFill>
      </dgm:spPr>
      <dgm:t>
        <a:bodyPr/>
        <a:lstStyle/>
        <a:p>
          <a:r>
            <a:rPr lang="en-US" b="1" dirty="0" smtClean="0"/>
            <a:t>Improve the means and effectiveness of communication</a:t>
          </a:r>
          <a:endParaRPr lang="en-US" b="0" dirty="0"/>
        </a:p>
      </dgm:t>
    </dgm:pt>
    <dgm:pt modelId="{2B60E115-D74C-4908-9436-E1B60DFF9036}" type="parTrans" cxnId="{8A0C2C2F-9E40-4C06-A1C7-BA419081A3E8}">
      <dgm:prSet/>
      <dgm:spPr/>
      <dgm:t>
        <a:bodyPr/>
        <a:lstStyle/>
        <a:p>
          <a:endParaRPr lang="en-US" b="1"/>
        </a:p>
      </dgm:t>
    </dgm:pt>
    <dgm:pt modelId="{5270C8EC-00C6-4F58-A9A3-1F6318CA8222}" type="sibTrans" cxnId="{8A0C2C2F-9E40-4C06-A1C7-BA419081A3E8}">
      <dgm:prSet/>
      <dgm:spPr/>
      <dgm:t>
        <a:bodyPr/>
        <a:lstStyle/>
        <a:p>
          <a:endParaRPr lang="en-US" b="1"/>
        </a:p>
      </dgm:t>
    </dgm:pt>
    <dgm:pt modelId="{E5578661-8C1A-464C-B4E0-768B487D0F7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Website</a:t>
          </a:r>
          <a:endParaRPr lang="en-US" b="1" dirty="0"/>
        </a:p>
      </dgm:t>
    </dgm:pt>
    <dgm:pt modelId="{8720C525-BDDD-40B3-8A27-7025D8A9842D}" type="parTrans" cxnId="{197744B0-0874-49AB-8CD3-2830729FF22B}">
      <dgm:prSet/>
      <dgm:spPr/>
      <dgm:t>
        <a:bodyPr/>
        <a:lstStyle/>
        <a:p>
          <a:endParaRPr lang="en-US" b="1"/>
        </a:p>
      </dgm:t>
    </dgm:pt>
    <dgm:pt modelId="{ABFEDB9E-B201-44DC-B2CE-3011BEB4FD1F}" type="sibTrans" cxnId="{197744B0-0874-49AB-8CD3-2830729FF22B}">
      <dgm:prSet/>
      <dgm:spPr/>
      <dgm:t>
        <a:bodyPr/>
        <a:lstStyle/>
        <a:p>
          <a:endParaRPr lang="en-US" b="1"/>
        </a:p>
      </dgm:t>
    </dgm:pt>
    <dgm:pt modelId="{51A6E365-8841-4773-BCAF-A5CB505DE8F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Evaluate Current Website</a:t>
          </a:r>
        </a:p>
      </dgm:t>
    </dgm:pt>
    <dgm:pt modelId="{D07C0B7A-E988-44A0-9067-26F12F43EB2A}" type="parTrans" cxnId="{BF783414-5D5A-48EB-B436-799749DB5723}">
      <dgm:prSet/>
      <dgm:spPr/>
      <dgm:t>
        <a:bodyPr/>
        <a:lstStyle/>
        <a:p>
          <a:endParaRPr lang="en-US" b="1"/>
        </a:p>
      </dgm:t>
    </dgm:pt>
    <dgm:pt modelId="{C66E6685-1E3D-4A10-9689-6C9C44DEAF6C}" type="sibTrans" cxnId="{BF783414-5D5A-48EB-B436-799749DB5723}">
      <dgm:prSet/>
      <dgm:spPr/>
      <dgm:t>
        <a:bodyPr/>
        <a:lstStyle/>
        <a:p>
          <a:endParaRPr lang="en-US" b="1"/>
        </a:p>
      </dgm:t>
    </dgm:pt>
    <dgm:pt modelId="{7A80965B-A0FE-4640-885D-D6D2CBC1C1C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RFP for new website developer</a:t>
          </a:r>
          <a:endParaRPr lang="en-US" sz="700" b="1" dirty="0" smtClean="0"/>
        </a:p>
      </dgm:t>
    </dgm:pt>
    <dgm:pt modelId="{296331F9-89A3-479C-B481-80D05B99FC76}" type="parTrans" cxnId="{3E13EFF6-F643-4786-AD43-9734B5487307}">
      <dgm:prSet/>
      <dgm:spPr/>
      <dgm:t>
        <a:bodyPr/>
        <a:lstStyle/>
        <a:p>
          <a:endParaRPr lang="en-US" b="1"/>
        </a:p>
      </dgm:t>
    </dgm:pt>
    <dgm:pt modelId="{A29C851C-7A45-4389-97A4-DA6D5E0365AF}" type="sibTrans" cxnId="{3E13EFF6-F643-4786-AD43-9734B5487307}">
      <dgm:prSet/>
      <dgm:spPr/>
      <dgm:t>
        <a:bodyPr/>
        <a:lstStyle/>
        <a:p>
          <a:endParaRPr lang="en-US" b="1"/>
        </a:p>
      </dgm:t>
    </dgm:pt>
    <dgm:pt modelId="{1B513FC8-9041-4E15-8A66-400D5F261F3D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Institutional knowledge</a:t>
          </a:r>
          <a:endParaRPr lang="en-US" b="1" dirty="0"/>
        </a:p>
      </dgm:t>
    </dgm:pt>
    <dgm:pt modelId="{744071E3-872D-4725-9EC1-D01EBF086FC4}" type="sibTrans" cxnId="{C8CCACAA-70A9-4366-8F8D-FDE19204BF00}">
      <dgm:prSet/>
      <dgm:spPr/>
      <dgm:t>
        <a:bodyPr/>
        <a:lstStyle/>
        <a:p>
          <a:endParaRPr lang="en-US" b="1"/>
        </a:p>
      </dgm:t>
    </dgm:pt>
    <dgm:pt modelId="{AD39BF4A-760E-42EE-A5AA-3C4F0DCD8FAD}" type="parTrans" cxnId="{C8CCACAA-70A9-4366-8F8D-FDE19204BF00}">
      <dgm:prSet/>
      <dgm:spPr/>
      <dgm:t>
        <a:bodyPr/>
        <a:lstStyle/>
        <a:p>
          <a:endParaRPr lang="en-US" b="1"/>
        </a:p>
      </dgm:t>
    </dgm:pt>
    <dgm:pt modelId="{A4AFC075-B125-4869-ACBF-8F028D40DB4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Improve active marketing</a:t>
          </a:r>
          <a:endParaRPr lang="en-US" b="1" dirty="0"/>
        </a:p>
      </dgm:t>
    </dgm:pt>
    <dgm:pt modelId="{F64052BF-9A69-4575-974B-C89141369160}" type="parTrans" cxnId="{D91D1C0E-4659-4BB7-A547-69D46CD1AE79}">
      <dgm:prSet/>
      <dgm:spPr/>
      <dgm:t>
        <a:bodyPr/>
        <a:lstStyle/>
        <a:p>
          <a:endParaRPr lang="en-US" b="1"/>
        </a:p>
      </dgm:t>
    </dgm:pt>
    <dgm:pt modelId="{A6218095-3F7A-4246-B3F4-9CF0DEEDFC97}" type="sibTrans" cxnId="{D91D1C0E-4659-4BB7-A547-69D46CD1AE79}">
      <dgm:prSet/>
      <dgm:spPr/>
      <dgm:t>
        <a:bodyPr/>
        <a:lstStyle/>
        <a:p>
          <a:endParaRPr lang="en-US" b="1"/>
        </a:p>
      </dgm:t>
    </dgm:pt>
    <dgm:pt modelId="{D0514E57-4819-4FFF-93AC-5EBABFDEF6A7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UX and Planning for new site</a:t>
          </a:r>
        </a:p>
      </dgm:t>
    </dgm:pt>
    <dgm:pt modelId="{BD4DC875-F526-4AE2-B490-ABFFF82BA32B}" type="parTrans" cxnId="{7DD6A89B-ED29-4560-BDA4-DC5846243E10}">
      <dgm:prSet/>
      <dgm:spPr/>
      <dgm:t>
        <a:bodyPr/>
        <a:lstStyle/>
        <a:p>
          <a:endParaRPr lang="en-US" b="1"/>
        </a:p>
      </dgm:t>
    </dgm:pt>
    <dgm:pt modelId="{03A43FB3-B5B8-4BA5-836C-5DB474FC44B4}" type="sibTrans" cxnId="{7DD6A89B-ED29-4560-BDA4-DC5846243E10}">
      <dgm:prSet/>
      <dgm:spPr/>
      <dgm:t>
        <a:bodyPr/>
        <a:lstStyle/>
        <a:p>
          <a:endParaRPr lang="en-US" b="1"/>
        </a:p>
      </dgm:t>
    </dgm:pt>
    <dgm:pt modelId="{35E5A474-9E7A-4F01-B9F5-ADECF1D6C08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Consult with stakeholders</a:t>
          </a:r>
          <a:endParaRPr lang="en-US" sz="900" b="1" dirty="0"/>
        </a:p>
      </dgm:t>
    </dgm:pt>
    <dgm:pt modelId="{7F599182-2A3D-468C-ABD6-A4F23B540EDA}" type="parTrans" cxnId="{0516BA4A-5347-4D6D-97C0-3CEBD308E30F}">
      <dgm:prSet/>
      <dgm:spPr/>
      <dgm:t>
        <a:bodyPr/>
        <a:lstStyle/>
        <a:p>
          <a:endParaRPr lang="en-US" b="1"/>
        </a:p>
      </dgm:t>
    </dgm:pt>
    <dgm:pt modelId="{0C595A2E-6E3B-4EDB-A5C1-725FCB303A79}" type="sibTrans" cxnId="{0516BA4A-5347-4D6D-97C0-3CEBD308E30F}">
      <dgm:prSet/>
      <dgm:spPr/>
      <dgm:t>
        <a:bodyPr/>
        <a:lstStyle/>
        <a:p>
          <a:endParaRPr lang="en-US" b="1"/>
        </a:p>
      </dgm:t>
    </dgm:pt>
    <dgm:pt modelId="{426BC1BA-6BFE-49A0-9AF9-6022159D865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Determine what needs to be saved</a:t>
          </a:r>
          <a:endParaRPr lang="en-US" sz="900" b="1" dirty="0"/>
        </a:p>
      </dgm:t>
    </dgm:pt>
    <dgm:pt modelId="{872E1F52-0F43-4848-9B4B-E84795A84D8E}" type="parTrans" cxnId="{1AE559B7-8859-47E2-A2E8-AF9FA3ABE980}">
      <dgm:prSet/>
      <dgm:spPr/>
      <dgm:t>
        <a:bodyPr/>
        <a:lstStyle/>
        <a:p>
          <a:endParaRPr lang="en-US" b="1"/>
        </a:p>
      </dgm:t>
    </dgm:pt>
    <dgm:pt modelId="{66136041-8FE0-4197-B7D9-39E55ED60125}" type="sibTrans" cxnId="{1AE559B7-8859-47E2-A2E8-AF9FA3ABE980}">
      <dgm:prSet/>
      <dgm:spPr/>
      <dgm:t>
        <a:bodyPr/>
        <a:lstStyle/>
        <a:p>
          <a:endParaRPr lang="en-US" b="1"/>
        </a:p>
      </dgm:t>
    </dgm:pt>
    <dgm:pt modelId="{4C198714-C6C6-432F-819C-AABA66947EF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Pending website redesign </a:t>
          </a:r>
          <a:endParaRPr lang="en-US" sz="900" b="1" dirty="0"/>
        </a:p>
      </dgm:t>
    </dgm:pt>
    <dgm:pt modelId="{299FBBEF-5583-4421-A626-B82D467FB1BC}" type="parTrans" cxnId="{E3F9C117-0B1C-4C5A-99B0-E6E345CA2B75}">
      <dgm:prSet/>
      <dgm:spPr/>
      <dgm:t>
        <a:bodyPr/>
        <a:lstStyle/>
        <a:p>
          <a:endParaRPr lang="en-US" b="1"/>
        </a:p>
      </dgm:t>
    </dgm:pt>
    <dgm:pt modelId="{73B7824A-53A7-44E1-9269-88A07EFE1CC2}" type="sibTrans" cxnId="{E3F9C117-0B1C-4C5A-99B0-E6E345CA2B75}">
      <dgm:prSet/>
      <dgm:spPr/>
      <dgm:t>
        <a:bodyPr/>
        <a:lstStyle/>
        <a:p>
          <a:endParaRPr lang="en-US" b="1"/>
        </a:p>
      </dgm:t>
    </dgm:pt>
    <dgm:pt modelId="{E4533BCF-7204-4C96-A31A-6486DC62DDB9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Identify Committee Members</a:t>
          </a:r>
        </a:p>
      </dgm:t>
    </dgm:pt>
    <dgm:pt modelId="{1B99E6D2-DA72-4015-B01A-627A448BE7A0}" type="parTrans" cxnId="{D314086E-26DB-434C-A146-FD6844C2A74B}">
      <dgm:prSet/>
      <dgm:spPr/>
      <dgm:t>
        <a:bodyPr/>
        <a:lstStyle/>
        <a:p>
          <a:endParaRPr lang="en-US" b="1"/>
        </a:p>
      </dgm:t>
    </dgm:pt>
    <dgm:pt modelId="{A61739E7-8A79-4F3B-85AA-0E071F540F6D}" type="sibTrans" cxnId="{D314086E-26DB-434C-A146-FD6844C2A74B}">
      <dgm:prSet/>
      <dgm:spPr/>
      <dgm:t>
        <a:bodyPr/>
        <a:lstStyle/>
        <a:p>
          <a:endParaRPr lang="en-US" b="1"/>
        </a:p>
      </dgm:t>
    </dgm:pt>
    <dgm:pt modelId="{A1BBE09D-7EFB-47EB-87FA-9B18DA61D511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Form an implementation Committee</a:t>
          </a:r>
        </a:p>
      </dgm:t>
    </dgm:pt>
    <dgm:pt modelId="{06ABF230-6A31-4EA5-BFA6-5665EDCD1F9D}" type="parTrans" cxnId="{6958ABC3-CEEA-4213-A850-FE04E66D320A}">
      <dgm:prSet/>
      <dgm:spPr/>
      <dgm:t>
        <a:bodyPr/>
        <a:lstStyle/>
        <a:p>
          <a:endParaRPr lang="en-US" b="1"/>
        </a:p>
      </dgm:t>
    </dgm:pt>
    <dgm:pt modelId="{485C247F-A2C0-4EC8-9CD5-01388954F887}" type="sibTrans" cxnId="{6958ABC3-CEEA-4213-A850-FE04E66D320A}">
      <dgm:prSet/>
      <dgm:spPr/>
      <dgm:t>
        <a:bodyPr/>
        <a:lstStyle/>
        <a:p>
          <a:endParaRPr lang="en-US" b="1"/>
        </a:p>
      </dgm:t>
    </dgm:pt>
    <dgm:pt modelId="{7A1F76AB-A56C-4E34-8696-167E519DB88A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Best practices document</a:t>
          </a:r>
          <a:endParaRPr lang="en-US" sz="900" b="1" dirty="0"/>
        </a:p>
      </dgm:t>
    </dgm:pt>
    <dgm:pt modelId="{A7FDF050-2387-4CC2-BD97-AD40B27EE7BD}" type="parTrans" cxnId="{9C9F3EBB-FDAF-4D7A-B01F-CAB2F1F41256}">
      <dgm:prSet/>
      <dgm:spPr/>
      <dgm:t>
        <a:bodyPr/>
        <a:lstStyle/>
        <a:p>
          <a:endParaRPr lang="en-US" b="1"/>
        </a:p>
      </dgm:t>
    </dgm:pt>
    <dgm:pt modelId="{3830CF1F-73EC-4C71-81DE-A16970B7BE14}" type="sibTrans" cxnId="{9C9F3EBB-FDAF-4D7A-B01F-CAB2F1F41256}">
      <dgm:prSet/>
      <dgm:spPr/>
      <dgm:t>
        <a:bodyPr/>
        <a:lstStyle/>
        <a:p>
          <a:endParaRPr lang="en-US" b="1"/>
        </a:p>
      </dgm:t>
    </dgm:pt>
    <dgm:pt modelId="{2EC114BE-E5CC-EB44-B965-F3C128F21211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b="1" dirty="0" smtClean="0"/>
            <a:t>Form a Committee</a:t>
          </a:r>
        </a:p>
      </dgm:t>
    </dgm:pt>
    <dgm:pt modelId="{22CB28CB-5B86-7E48-AD54-61A870E415D1}" type="parTrans" cxnId="{ED6118FA-5D80-2149-8AEB-0E2C0E1C3D3D}">
      <dgm:prSet/>
      <dgm:spPr/>
      <dgm:t>
        <a:bodyPr/>
        <a:lstStyle/>
        <a:p>
          <a:endParaRPr lang="en-US"/>
        </a:p>
      </dgm:t>
    </dgm:pt>
    <dgm:pt modelId="{93B7E9A4-CCD9-F64E-9426-0E8467E1B35E}" type="sibTrans" cxnId="{ED6118FA-5D80-2149-8AEB-0E2C0E1C3D3D}">
      <dgm:prSet/>
      <dgm:spPr/>
      <dgm:t>
        <a:bodyPr/>
        <a:lstStyle/>
        <a:p>
          <a:endParaRPr lang="en-US"/>
        </a:p>
      </dgm:t>
    </dgm:pt>
    <dgm:pt modelId="{CA4949CE-CAEA-461A-A450-692ACECBBD28}" type="pres">
      <dgm:prSet presAssocID="{2EB76056-E83E-4C63-8246-B659CF8C189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CFFEF6-CE35-409B-AB33-FE4A3D98FFBF}" type="pres">
      <dgm:prSet presAssocID="{FCE50A9B-FB3A-4CEC-BAF7-B635B24652E3}" presName="vertOne" presStyleCnt="0"/>
      <dgm:spPr/>
    </dgm:pt>
    <dgm:pt modelId="{A1F02A01-D128-4D12-97F2-B8E664F0388A}" type="pres">
      <dgm:prSet presAssocID="{FCE50A9B-FB3A-4CEC-BAF7-B635B24652E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210F0-FEFC-4183-BF2F-4E3B155B47E8}" type="pres">
      <dgm:prSet presAssocID="{FCE50A9B-FB3A-4CEC-BAF7-B635B24652E3}" presName="parTransOne" presStyleCnt="0"/>
      <dgm:spPr/>
    </dgm:pt>
    <dgm:pt modelId="{8E1E9346-C1E2-4280-8BBC-69B4C01DADF8}" type="pres">
      <dgm:prSet presAssocID="{FCE50A9B-FB3A-4CEC-BAF7-B635B24652E3}" presName="horzOne" presStyleCnt="0"/>
      <dgm:spPr/>
    </dgm:pt>
    <dgm:pt modelId="{DBFDEFFC-102B-4F53-B5DA-B5D7042466C2}" type="pres">
      <dgm:prSet presAssocID="{E5578661-8C1A-464C-B4E0-768B487D0F7A}" presName="vertTwo" presStyleCnt="0"/>
      <dgm:spPr/>
    </dgm:pt>
    <dgm:pt modelId="{235B6EFB-5CFE-4AA7-81E1-20D7C0935A6F}" type="pres">
      <dgm:prSet presAssocID="{E5578661-8C1A-464C-B4E0-768B487D0F7A}" presName="txTwo" presStyleLbl="node2" presStyleIdx="0" presStyleCnt="3" custLinFactNeighborX="-3007" custLinFactNeighborY="-148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103E7F-063C-4B86-BC8C-5A0AB0B578ED}" type="pres">
      <dgm:prSet presAssocID="{E5578661-8C1A-464C-B4E0-768B487D0F7A}" presName="parTransTwo" presStyleCnt="0"/>
      <dgm:spPr/>
    </dgm:pt>
    <dgm:pt modelId="{739D2EB1-D2E8-44CA-8872-46D6CA7BB9C1}" type="pres">
      <dgm:prSet presAssocID="{E5578661-8C1A-464C-B4E0-768B487D0F7A}" presName="horzTwo" presStyleCnt="0"/>
      <dgm:spPr/>
    </dgm:pt>
    <dgm:pt modelId="{733BB9CF-86D2-4D98-9F60-A5A07F4E2BB9}" type="pres">
      <dgm:prSet presAssocID="{51A6E365-8841-4773-BCAF-A5CB505DE8F5}" presName="vertThree" presStyleCnt="0"/>
      <dgm:spPr/>
    </dgm:pt>
    <dgm:pt modelId="{76AB990D-A05F-46CC-B188-ED2020804D2A}" type="pres">
      <dgm:prSet presAssocID="{51A6E365-8841-4773-BCAF-A5CB505DE8F5}" presName="txThree" presStyleLbl="node3" presStyleIdx="0" presStyleCnt="6" custScaleX="122969" custLinFactNeighborX="-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A0ACF5-F1A1-4896-8751-86523E7B6DBD}" type="pres">
      <dgm:prSet presAssocID="{51A6E365-8841-4773-BCAF-A5CB505DE8F5}" presName="parTransThree" presStyleCnt="0"/>
      <dgm:spPr/>
    </dgm:pt>
    <dgm:pt modelId="{907F3613-CE02-454D-81A9-1B94F2037A75}" type="pres">
      <dgm:prSet presAssocID="{51A6E365-8841-4773-BCAF-A5CB505DE8F5}" presName="horzThree" presStyleCnt="0"/>
      <dgm:spPr/>
    </dgm:pt>
    <dgm:pt modelId="{08B82251-7704-41E4-BC4C-F5719C5F82C8}" type="pres">
      <dgm:prSet presAssocID="{E4533BCF-7204-4C96-A31A-6486DC62DDB9}" presName="vertFour" presStyleCnt="0">
        <dgm:presLayoutVars>
          <dgm:chPref val="3"/>
        </dgm:presLayoutVars>
      </dgm:prSet>
      <dgm:spPr/>
    </dgm:pt>
    <dgm:pt modelId="{E0B0955F-6250-4BA4-A9B8-16C986201D2F}" type="pres">
      <dgm:prSet presAssocID="{E4533BCF-7204-4C96-A31A-6486DC62DDB9}" presName="txFour" presStyleLbl="node4" presStyleIdx="0" presStyleCnt="4" custScaleX="120707" custLinFactNeighborX="-3779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D4565-7814-4CDE-B039-1C7EA4355180}" type="pres">
      <dgm:prSet presAssocID="{E4533BCF-7204-4C96-A31A-6486DC62DDB9}" presName="horzFour" presStyleCnt="0"/>
      <dgm:spPr/>
    </dgm:pt>
    <dgm:pt modelId="{5D927BDB-AB35-49E0-BCFF-88FCF375BB10}" type="pres">
      <dgm:prSet presAssocID="{A61739E7-8A79-4F3B-85AA-0E071F540F6D}" presName="sibSpaceFour" presStyleCnt="0"/>
      <dgm:spPr/>
    </dgm:pt>
    <dgm:pt modelId="{737BBBE6-BE11-0445-902B-FB58C890EE47}" type="pres">
      <dgm:prSet presAssocID="{2EC114BE-E5CC-EB44-B965-F3C128F21211}" presName="vertFour" presStyleCnt="0">
        <dgm:presLayoutVars>
          <dgm:chPref val="3"/>
        </dgm:presLayoutVars>
      </dgm:prSet>
      <dgm:spPr/>
    </dgm:pt>
    <dgm:pt modelId="{325EE808-D8EF-8B43-A5BE-2B6A3F6EA65F}" type="pres">
      <dgm:prSet presAssocID="{2EC114BE-E5CC-EB44-B965-F3C128F21211}" presName="txFour" presStyleLbl="node4" presStyleIdx="1" presStyleCnt="4" custScaleX="120707" custLinFactNeighborX="11903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E734E-2FE1-8748-A6C7-44F284146269}" type="pres">
      <dgm:prSet presAssocID="{2EC114BE-E5CC-EB44-B965-F3C128F21211}" presName="horzFour" presStyleCnt="0"/>
      <dgm:spPr/>
    </dgm:pt>
    <dgm:pt modelId="{24537979-22CB-406F-9D43-D541FC4E2905}" type="pres">
      <dgm:prSet presAssocID="{C66E6685-1E3D-4A10-9689-6C9C44DEAF6C}" presName="sibSpaceThree" presStyleCnt="0"/>
      <dgm:spPr/>
    </dgm:pt>
    <dgm:pt modelId="{2FEC2092-1D4C-4304-87FB-D60488348DB1}" type="pres">
      <dgm:prSet presAssocID="{7A80965B-A0FE-4640-885D-D6D2CBC1C1CD}" presName="vertThree" presStyleCnt="0"/>
      <dgm:spPr/>
    </dgm:pt>
    <dgm:pt modelId="{DE4B0219-972A-4E54-8158-1EBC40C5A117}" type="pres">
      <dgm:prSet presAssocID="{7A80965B-A0FE-4640-885D-D6D2CBC1C1CD}" presName="txThree" presStyleLbl="node3" presStyleIdx="1" presStyleCnt="6" custScaleX="243083" custLinFactX="100000" custLinFactNeighborX="164629" custLinFactNeighborY="-16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402B6-80EC-49DE-B97E-DC27FDBE0915}" type="pres">
      <dgm:prSet presAssocID="{7A80965B-A0FE-4640-885D-D6D2CBC1C1CD}" presName="parTransThree" presStyleCnt="0"/>
      <dgm:spPr/>
    </dgm:pt>
    <dgm:pt modelId="{65ED59E5-1852-4E33-AC4E-5B0FA3C52054}" type="pres">
      <dgm:prSet presAssocID="{7A80965B-A0FE-4640-885D-D6D2CBC1C1CD}" presName="horzThree" presStyleCnt="0"/>
      <dgm:spPr/>
    </dgm:pt>
    <dgm:pt modelId="{871BADF7-921C-455D-8A21-9A6EE5D57111}" type="pres">
      <dgm:prSet presAssocID="{A1BBE09D-7EFB-47EB-87FA-9B18DA61D511}" presName="vertFour" presStyleCnt="0">
        <dgm:presLayoutVars>
          <dgm:chPref val="3"/>
        </dgm:presLayoutVars>
      </dgm:prSet>
      <dgm:spPr/>
    </dgm:pt>
    <dgm:pt modelId="{1AAA2AC6-20B4-4F8B-8E31-8E71FCF78F15}" type="pres">
      <dgm:prSet presAssocID="{A1BBE09D-7EFB-47EB-87FA-9B18DA61D511}" presName="txFour" presStyleLbl="node4" presStyleIdx="2" presStyleCnt="4" custLinFactNeighborX="-76545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D5C353-CCF0-408E-ADA6-485756FE0CB4}" type="pres">
      <dgm:prSet presAssocID="{A1BBE09D-7EFB-47EB-87FA-9B18DA61D511}" presName="horzFour" presStyleCnt="0"/>
      <dgm:spPr/>
    </dgm:pt>
    <dgm:pt modelId="{1DA2E1AE-9771-45FE-867E-6B91D4DB6C2A}" type="pres">
      <dgm:prSet presAssocID="{A29C851C-7A45-4389-97A4-DA6D5E0365AF}" presName="sibSpaceThree" presStyleCnt="0"/>
      <dgm:spPr/>
    </dgm:pt>
    <dgm:pt modelId="{3E715A9B-91C3-4939-9BC4-4495C61A486C}" type="pres">
      <dgm:prSet presAssocID="{D0514E57-4819-4FFF-93AC-5EBABFDEF6A7}" presName="vertThree" presStyleCnt="0"/>
      <dgm:spPr/>
    </dgm:pt>
    <dgm:pt modelId="{8F324964-F598-4D19-9549-991B90505B98}" type="pres">
      <dgm:prSet presAssocID="{D0514E57-4819-4FFF-93AC-5EBABFDEF6A7}" presName="txThree" presStyleLbl="node3" presStyleIdx="2" presStyleCnt="6" custScaleX="258800" custLinFactX="-100000" custLinFactNeighborX="-145892" custLinFactNeighborY="-3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DA9C32-BE5F-43B7-8420-72C2C3AC8C8A}" type="pres">
      <dgm:prSet presAssocID="{D0514E57-4819-4FFF-93AC-5EBABFDEF6A7}" presName="horzThree" presStyleCnt="0"/>
      <dgm:spPr/>
    </dgm:pt>
    <dgm:pt modelId="{9285066C-7B76-45F3-BF1A-04E13D22D3B4}" type="pres">
      <dgm:prSet presAssocID="{ABFEDB9E-B201-44DC-B2CE-3011BEB4FD1F}" presName="sibSpaceTwo" presStyleCnt="0"/>
      <dgm:spPr/>
    </dgm:pt>
    <dgm:pt modelId="{E766AE22-DB98-48B8-A03B-6ED80A475373}" type="pres">
      <dgm:prSet presAssocID="{1B513FC8-9041-4E15-8A66-400D5F261F3D}" presName="vertTwo" presStyleCnt="0"/>
      <dgm:spPr/>
    </dgm:pt>
    <dgm:pt modelId="{A7E59AA6-0C55-4B85-ADF1-830CD72C5A27}" type="pres">
      <dgm:prSet presAssocID="{1B513FC8-9041-4E15-8A66-400D5F261F3D}" presName="txTwo" presStyleLbl="node2" presStyleIdx="1" presStyleCnt="3" custScaleX="208064" custLinFactNeighborX="51563" custLinFactNeighborY="-148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E2B64-6803-40C8-B46F-09AD4D3C09C1}" type="pres">
      <dgm:prSet presAssocID="{1B513FC8-9041-4E15-8A66-400D5F261F3D}" presName="parTransTwo" presStyleCnt="0"/>
      <dgm:spPr/>
    </dgm:pt>
    <dgm:pt modelId="{26A69E29-AE7E-463D-8C69-2249EEC65F0F}" type="pres">
      <dgm:prSet presAssocID="{1B513FC8-9041-4E15-8A66-400D5F261F3D}" presName="horzTwo" presStyleCnt="0"/>
      <dgm:spPr/>
    </dgm:pt>
    <dgm:pt modelId="{580EC58C-8C05-4383-B532-DC1402E9D8C8}" type="pres">
      <dgm:prSet presAssocID="{35E5A474-9E7A-4F01-B9F5-ADECF1D6C089}" presName="vertThree" presStyleCnt="0"/>
      <dgm:spPr/>
    </dgm:pt>
    <dgm:pt modelId="{E9E61E84-9311-4342-910F-BB5125D5CAB3}" type="pres">
      <dgm:prSet presAssocID="{35E5A474-9E7A-4F01-B9F5-ADECF1D6C089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5E25DC-E700-4339-A9CF-6DD219E9035C}" type="pres">
      <dgm:prSet presAssocID="{35E5A474-9E7A-4F01-B9F5-ADECF1D6C089}" presName="horzThree" presStyleCnt="0"/>
      <dgm:spPr/>
    </dgm:pt>
    <dgm:pt modelId="{FC135176-F2BB-41AD-961A-4AC410924D78}" type="pres">
      <dgm:prSet presAssocID="{744071E3-872D-4725-9EC1-D01EBF086FC4}" presName="sibSpaceTwo" presStyleCnt="0"/>
      <dgm:spPr/>
    </dgm:pt>
    <dgm:pt modelId="{021606A6-6E85-4430-8BC0-CF7FA0C7A8B8}" type="pres">
      <dgm:prSet presAssocID="{A4AFC075-B125-4869-ACBF-8F028D40DB4A}" presName="vertTwo" presStyleCnt="0"/>
      <dgm:spPr/>
    </dgm:pt>
    <dgm:pt modelId="{C37EC931-5277-4CC5-B355-BE1DF24EF86E}" type="pres">
      <dgm:prSet presAssocID="{A4AFC075-B125-4869-ACBF-8F028D40DB4A}" presName="txTwo" presStyleLbl="node2" presStyleIdx="2" presStyleCnt="3" custScaleX="72048" custLinFactNeighborX="14654" custLinFactNeighborY="-148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0554FD-B252-45A1-AB00-42C2EAC68C4A}" type="pres">
      <dgm:prSet presAssocID="{A4AFC075-B125-4869-ACBF-8F028D40DB4A}" presName="parTransTwo" presStyleCnt="0"/>
      <dgm:spPr/>
    </dgm:pt>
    <dgm:pt modelId="{E95C8439-4E14-4D05-873F-85C6B4CBABBB}" type="pres">
      <dgm:prSet presAssocID="{A4AFC075-B125-4869-ACBF-8F028D40DB4A}" presName="horzTwo" presStyleCnt="0"/>
      <dgm:spPr/>
    </dgm:pt>
    <dgm:pt modelId="{320B7F3A-A957-4176-B5A2-473C72173808}" type="pres">
      <dgm:prSet presAssocID="{426BC1BA-6BFE-49A0-9AF9-6022159D8651}" presName="vertThree" presStyleCnt="0"/>
      <dgm:spPr/>
    </dgm:pt>
    <dgm:pt modelId="{6AFE964A-BD49-481C-BC5C-94D6C51C2589}" type="pres">
      <dgm:prSet presAssocID="{426BC1BA-6BFE-49A0-9AF9-6022159D8651}" presName="txThree" presStyleLbl="node3" presStyleIdx="4" presStyleCnt="6" custLinFactNeighborX="-61581" custLinFactNeighborY="-1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14FD43-916D-4129-BB24-51AD605DAB4D}" type="pres">
      <dgm:prSet presAssocID="{426BC1BA-6BFE-49A0-9AF9-6022159D8651}" presName="horzThree" presStyleCnt="0"/>
      <dgm:spPr/>
    </dgm:pt>
    <dgm:pt modelId="{8CA027DA-F8DA-4A93-826F-F9E79E1D5641}" type="pres">
      <dgm:prSet presAssocID="{66136041-8FE0-4197-B7D9-39E55ED60125}" presName="sibSpaceThree" presStyleCnt="0"/>
      <dgm:spPr/>
    </dgm:pt>
    <dgm:pt modelId="{AD12F82F-DFFA-41E1-BFCC-6386F0079228}" type="pres">
      <dgm:prSet presAssocID="{4C198714-C6C6-432F-819C-AABA66947EF1}" presName="vertThree" presStyleCnt="0"/>
      <dgm:spPr/>
    </dgm:pt>
    <dgm:pt modelId="{654FD869-30D3-4DD6-8004-3BA348100F60}" type="pres">
      <dgm:prSet presAssocID="{4C198714-C6C6-432F-819C-AABA66947EF1}" presName="txThree" presStyleLbl="node3" presStyleIdx="5" presStyleCnt="6" custLinFactNeighborX="-26577" custLinFactNeighborY="-16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FAAE72-B2C8-449E-A45F-3C1E7EA921F3}" type="pres">
      <dgm:prSet presAssocID="{4C198714-C6C6-432F-819C-AABA66947EF1}" presName="parTransThree" presStyleCnt="0"/>
      <dgm:spPr/>
    </dgm:pt>
    <dgm:pt modelId="{3DB87D43-DD21-4229-9E75-204A2D33E2CA}" type="pres">
      <dgm:prSet presAssocID="{4C198714-C6C6-432F-819C-AABA66947EF1}" presName="horzThree" presStyleCnt="0"/>
      <dgm:spPr/>
    </dgm:pt>
    <dgm:pt modelId="{E3F4950A-FB43-45EA-83F2-1E41080989BC}" type="pres">
      <dgm:prSet presAssocID="{7A1F76AB-A56C-4E34-8696-167E519DB88A}" presName="vertFour" presStyleCnt="0">
        <dgm:presLayoutVars>
          <dgm:chPref val="3"/>
        </dgm:presLayoutVars>
      </dgm:prSet>
      <dgm:spPr/>
    </dgm:pt>
    <dgm:pt modelId="{3A4CD59D-382A-4A06-894E-D10DC1C55510}" type="pres">
      <dgm:prSet presAssocID="{7A1F76AB-A56C-4E34-8696-167E519DB88A}" presName="txFour" presStyleLbl="node4" presStyleIdx="3" presStyleCnt="4" custLinFactX="-100000" custLinFactNeighborX="-116593" custLinFactNeighborY="-3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DECD62-F833-4856-A48C-A7E0AD84DE9D}" type="pres">
      <dgm:prSet presAssocID="{7A1F76AB-A56C-4E34-8696-167E519DB88A}" presName="horzFour" presStyleCnt="0"/>
      <dgm:spPr/>
    </dgm:pt>
  </dgm:ptLst>
  <dgm:cxnLst>
    <dgm:cxn modelId="{02279337-0F76-E847-8697-15BA203FFE6D}" type="presOf" srcId="{7A1F76AB-A56C-4E34-8696-167E519DB88A}" destId="{3A4CD59D-382A-4A06-894E-D10DC1C55510}" srcOrd="0" destOrd="0" presId="urn:microsoft.com/office/officeart/2005/8/layout/hierarchy4"/>
    <dgm:cxn modelId="{D91D1C0E-4659-4BB7-A547-69D46CD1AE79}" srcId="{FCE50A9B-FB3A-4CEC-BAF7-B635B24652E3}" destId="{A4AFC075-B125-4869-ACBF-8F028D40DB4A}" srcOrd="2" destOrd="0" parTransId="{F64052BF-9A69-4575-974B-C89141369160}" sibTransId="{A6218095-3F7A-4246-B3F4-9CF0DEEDFC97}"/>
    <dgm:cxn modelId="{3E13EFF6-F643-4786-AD43-9734B5487307}" srcId="{E5578661-8C1A-464C-B4E0-768B487D0F7A}" destId="{7A80965B-A0FE-4640-885D-D6D2CBC1C1CD}" srcOrd="1" destOrd="0" parTransId="{296331F9-89A3-479C-B481-80D05B99FC76}" sibTransId="{A29C851C-7A45-4389-97A4-DA6D5E0365AF}"/>
    <dgm:cxn modelId="{8A0C2C2F-9E40-4C06-A1C7-BA419081A3E8}" srcId="{2EB76056-E83E-4C63-8246-B659CF8C1897}" destId="{FCE50A9B-FB3A-4CEC-BAF7-B635B24652E3}" srcOrd="0" destOrd="0" parTransId="{2B60E115-D74C-4908-9436-E1B60DFF9036}" sibTransId="{5270C8EC-00C6-4F58-A9A3-1F6318CA8222}"/>
    <dgm:cxn modelId="{B2D92B34-BC81-D244-8E3B-C42FE5EE8179}" type="presOf" srcId="{35E5A474-9E7A-4F01-B9F5-ADECF1D6C089}" destId="{E9E61E84-9311-4342-910F-BB5125D5CAB3}" srcOrd="0" destOrd="0" presId="urn:microsoft.com/office/officeart/2005/8/layout/hierarchy4"/>
    <dgm:cxn modelId="{D314086E-26DB-434C-A146-FD6844C2A74B}" srcId="{51A6E365-8841-4773-BCAF-A5CB505DE8F5}" destId="{E4533BCF-7204-4C96-A31A-6486DC62DDB9}" srcOrd="0" destOrd="0" parTransId="{1B99E6D2-DA72-4015-B01A-627A448BE7A0}" sibTransId="{A61739E7-8A79-4F3B-85AA-0E071F540F6D}"/>
    <dgm:cxn modelId="{1DC5A98D-66AC-8744-9B55-57F350F012A9}" type="presOf" srcId="{426BC1BA-6BFE-49A0-9AF9-6022159D8651}" destId="{6AFE964A-BD49-481C-BC5C-94D6C51C2589}" srcOrd="0" destOrd="0" presId="urn:microsoft.com/office/officeart/2005/8/layout/hierarchy4"/>
    <dgm:cxn modelId="{B3EB9FB1-137E-7D4C-81ED-F41A7F484B3E}" type="presOf" srcId="{51A6E365-8841-4773-BCAF-A5CB505DE8F5}" destId="{76AB990D-A05F-46CC-B188-ED2020804D2A}" srcOrd="0" destOrd="0" presId="urn:microsoft.com/office/officeart/2005/8/layout/hierarchy4"/>
    <dgm:cxn modelId="{64BD7F3E-1D7B-1849-8526-21A5D2865327}" type="presOf" srcId="{7A80965B-A0FE-4640-885D-D6D2CBC1C1CD}" destId="{DE4B0219-972A-4E54-8158-1EBC40C5A117}" srcOrd="0" destOrd="0" presId="urn:microsoft.com/office/officeart/2005/8/layout/hierarchy4"/>
    <dgm:cxn modelId="{8C98BA09-BFEC-5944-B1FD-FCFB22C7F3C4}" type="presOf" srcId="{1B513FC8-9041-4E15-8A66-400D5F261F3D}" destId="{A7E59AA6-0C55-4B85-ADF1-830CD72C5A27}" srcOrd="0" destOrd="0" presId="urn:microsoft.com/office/officeart/2005/8/layout/hierarchy4"/>
    <dgm:cxn modelId="{ED6118FA-5D80-2149-8AEB-0E2C0E1C3D3D}" srcId="{51A6E365-8841-4773-BCAF-A5CB505DE8F5}" destId="{2EC114BE-E5CC-EB44-B965-F3C128F21211}" srcOrd="1" destOrd="0" parTransId="{22CB28CB-5B86-7E48-AD54-61A870E415D1}" sibTransId="{93B7E9A4-CCD9-F64E-9426-0E8467E1B35E}"/>
    <dgm:cxn modelId="{3FE264D1-666D-C54C-877D-4C17987C41CA}" type="presOf" srcId="{A4AFC075-B125-4869-ACBF-8F028D40DB4A}" destId="{C37EC931-5277-4CC5-B355-BE1DF24EF86E}" srcOrd="0" destOrd="0" presId="urn:microsoft.com/office/officeart/2005/8/layout/hierarchy4"/>
    <dgm:cxn modelId="{6958ABC3-CEEA-4213-A850-FE04E66D320A}" srcId="{7A80965B-A0FE-4640-885D-D6D2CBC1C1CD}" destId="{A1BBE09D-7EFB-47EB-87FA-9B18DA61D511}" srcOrd="0" destOrd="0" parTransId="{06ABF230-6A31-4EA5-BFA6-5665EDCD1F9D}" sibTransId="{485C247F-A2C0-4EC8-9CD5-01388954F887}"/>
    <dgm:cxn modelId="{1AE559B7-8859-47E2-A2E8-AF9FA3ABE980}" srcId="{A4AFC075-B125-4869-ACBF-8F028D40DB4A}" destId="{426BC1BA-6BFE-49A0-9AF9-6022159D8651}" srcOrd="0" destOrd="0" parTransId="{872E1F52-0F43-4848-9B4B-E84795A84D8E}" sibTransId="{66136041-8FE0-4197-B7D9-39E55ED60125}"/>
    <dgm:cxn modelId="{C8CCACAA-70A9-4366-8F8D-FDE19204BF00}" srcId="{FCE50A9B-FB3A-4CEC-BAF7-B635B24652E3}" destId="{1B513FC8-9041-4E15-8A66-400D5F261F3D}" srcOrd="1" destOrd="0" parTransId="{AD39BF4A-760E-42EE-A5AA-3C4F0DCD8FAD}" sibTransId="{744071E3-872D-4725-9EC1-D01EBF086FC4}"/>
    <dgm:cxn modelId="{E3F9C117-0B1C-4C5A-99B0-E6E345CA2B75}" srcId="{A4AFC075-B125-4869-ACBF-8F028D40DB4A}" destId="{4C198714-C6C6-432F-819C-AABA66947EF1}" srcOrd="1" destOrd="0" parTransId="{299FBBEF-5583-4421-A626-B82D467FB1BC}" sibTransId="{73B7824A-53A7-44E1-9269-88A07EFE1CC2}"/>
    <dgm:cxn modelId="{9A37B889-B141-EB4E-A070-BCB0B68463E2}" type="presOf" srcId="{A1BBE09D-7EFB-47EB-87FA-9B18DA61D511}" destId="{1AAA2AC6-20B4-4F8B-8E31-8E71FCF78F15}" srcOrd="0" destOrd="0" presId="urn:microsoft.com/office/officeart/2005/8/layout/hierarchy4"/>
    <dgm:cxn modelId="{57A98074-DC86-994A-AFDA-6F583E8BB58C}" type="presOf" srcId="{E4533BCF-7204-4C96-A31A-6486DC62DDB9}" destId="{E0B0955F-6250-4BA4-A9B8-16C986201D2F}" srcOrd="0" destOrd="0" presId="urn:microsoft.com/office/officeart/2005/8/layout/hierarchy4"/>
    <dgm:cxn modelId="{1889C319-5240-DD4B-857A-43E740E8CC7C}" type="presOf" srcId="{2EC114BE-E5CC-EB44-B965-F3C128F21211}" destId="{325EE808-D8EF-8B43-A5BE-2B6A3F6EA65F}" srcOrd="0" destOrd="0" presId="urn:microsoft.com/office/officeart/2005/8/layout/hierarchy4"/>
    <dgm:cxn modelId="{7DD6A89B-ED29-4560-BDA4-DC5846243E10}" srcId="{E5578661-8C1A-464C-B4E0-768B487D0F7A}" destId="{D0514E57-4819-4FFF-93AC-5EBABFDEF6A7}" srcOrd="2" destOrd="0" parTransId="{BD4DC875-F526-4AE2-B490-ABFFF82BA32B}" sibTransId="{03A43FB3-B5B8-4BA5-836C-5DB474FC44B4}"/>
    <dgm:cxn modelId="{15E91B10-1C22-A44C-B42B-7AD21A5EF4A6}" type="presOf" srcId="{2EB76056-E83E-4C63-8246-B659CF8C1897}" destId="{CA4949CE-CAEA-461A-A450-692ACECBBD28}" srcOrd="0" destOrd="0" presId="urn:microsoft.com/office/officeart/2005/8/layout/hierarchy4"/>
    <dgm:cxn modelId="{08344E9D-B75E-4A41-A00F-D49BC1B663AB}" type="presOf" srcId="{FCE50A9B-FB3A-4CEC-BAF7-B635B24652E3}" destId="{A1F02A01-D128-4D12-97F2-B8E664F0388A}" srcOrd="0" destOrd="0" presId="urn:microsoft.com/office/officeart/2005/8/layout/hierarchy4"/>
    <dgm:cxn modelId="{9C9F3EBB-FDAF-4D7A-B01F-CAB2F1F41256}" srcId="{4C198714-C6C6-432F-819C-AABA66947EF1}" destId="{7A1F76AB-A56C-4E34-8696-167E519DB88A}" srcOrd="0" destOrd="0" parTransId="{A7FDF050-2387-4CC2-BD97-AD40B27EE7BD}" sibTransId="{3830CF1F-73EC-4C71-81DE-A16970B7BE14}"/>
    <dgm:cxn modelId="{197744B0-0874-49AB-8CD3-2830729FF22B}" srcId="{FCE50A9B-FB3A-4CEC-BAF7-B635B24652E3}" destId="{E5578661-8C1A-464C-B4E0-768B487D0F7A}" srcOrd="0" destOrd="0" parTransId="{8720C525-BDDD-40B3-8A27-7025D8A9842D}" sibTransId="{ABFEDB9E-B201-44DC-B2CE-3011BEB4FD1F}"/>
    <dgm:cxn modelId="{DE2B6F4B-F79E-CF4D-9C81-FB572964C82F}" type="presOf" srcId="{4C198714-C6C6-432F-819C-AABA66947EF1}" destId="{654FD869-30D3-4DD6-8004-3BA348100F60}" srcOrd="0" destOrd="0" presId="urn:microsoft.com/office/officeart/2005/8/layout/hierarchy4"/>
    <dgm:cxn modelId="{BF783414-5D5A-48EB-B436-799749DB5723}" srcId="{E5578661-8C1A-464C-B4E0-768B487D0F7A}" destId="{51A6E365-8841-4773-BCAF-A5CB505DE8F5}" srcOrd="0" destOrd="0" parTransId="{D07C0B7A-E988-44A0-9067-26F12F43EB2A}" sibTransId="{C66E6685-1E3D-4A10-9689-6C9C44DEAF6C}"/>
    <dgm:cxn modelId="{D1E2B1D6-569E-E146-95D7-5250589102E3}" type="presOf" srcId="{E5578661-8C1A-464C-B4E0-768B487D0F7A}" destId="{235B6EFB-5CFE-4AA7-81E1-20D7C0935A6F}" srcOrd="0" destOrd="0" presId="urn:microsoft.com/office/officeart/2005/8/layout/hierarchy4"/>
    <dgm:cxn modelId="{0516BA4A-5347-4D6D-97C0-3CEBD308E30F}" srcId="{1B513FC8-9041-4E15-8A66-400D5F261F3D}" destId="{35E5A474-9E7A-4F01-B9F5-ADECF1D6C089}" srcOrd="0" destOrd="0" parTransId="{7F599182-2A3D-468C-ABD6-A4F23B540EDA}" sibTransId="{0C595A2E-6E3B-4EDB-A5C1-725FCB303A79}"/>
    <dgm:cxn modelId="{E0F5F9A2-3041-3043-A940-076033DF5B1B}" type="presOf" srcId="{D0514E57-4819-4FFF-93AC-5EBABFDEF6A7}" destId="{8F324964-F598-4D19-9549-991B90505B98}" srcOrd="0" destOrd="0" presId="urn:microsoft.com/office/officeart/2005/8/layout/hierarchy4"/>
    <dgm:cxn modelId="{10EEE569-E074-6444-86D5-393EAFA67388}" type="presParOf" srcId="{CA4949CE-CAEA-461A-A450-692ACECBBD28}" destId="{2CCFFEF6-CE35-409B-AB33-FE4A3D98FFBF}" srcOrd="0" destOrd="0" presId="urn:microsoft.com/office/officeart/2005/8/layout/hierarchy4"/>
    <dgm:cxn modelId="{62B4296D-8DD5-7146-B8FB-AA03381D5F3D}" type="presParOf" srcId="{2CCFFEF6-CE35-409B-AB33-FE4A3D98FFBF}" destId="{A1F02A01-D128-4D12-97F2-B8E664F0388A}" srcOrd="0" destOrd="0" presId="urn:microsoft.com/office/officeart/2005/8/layout/hierarchy4"/>
    <dgm:cxn modelId="{D5304BC4-3831-EF45-A5BB-A76A55F92857}" type="presParOf" srcId="{2CCFFEF6-CE35-409B-AB33-FE4A3D98FFBF}" destId="{E64210F0-FEFC-4183-BF2F-4E3B155B47E8}" srcOrd="1" destOrd="0" presId="urn:microsoft.com/office/officeart/2005/8/layout/hierarchy4"/>
    <dgm:cxn modelId="{29D368B1-7270-384F-975C-C34648D5F833}" type="presParOf" srcId="{2CCFFEF6-CE35-409B-AB33-FE4A3D98FFBF}" destId="{8E1E9346-C1E2-4280-8BBC-69B4C01DADF8}" srcOrd="2" destOrd="0" presId="urn:microsoft.com/office/officeart/2005/8/layout/hierarchy4"/>
    <dgm:cxn modelId="{CFA6A9BF-7D51-7E43-9881-B599038EFC92}" type="presParOf" srcId="{8E1E9346-C1E2-4280-8BBC-69B4C01DADF8}" destId="{DBFDEFFC-102B-4F53-B5DA-B5D7042466C2}" srcOrd="0" destOrd="0" presId="urn:microsoft.com/office/officeart/2005/8/layout/hierarchy4"/>
    <dgm:cxn modelId="{64F7C81C-109E-874D-8C9A-412AA7A4A903}" type="presParOf" srcId="{DBFDEFFC-102B-4F53-B5DA-B5D7042466C2}" destId="{235B6EFB-5CFE-4AA7-81E1-20D7C0935A6F}" srcOrd="0" destOrd="0" presId="urn:microsoft.com/office/officeart/2005/8/layout/hierarchy4"/>
    <dgm:cxn modelId="{DAB4C277-8258-C143-A05C-5ECC64354EF1}" type="presParOf" srcId="{DBFDEFFC-102B-4F53-B5DA-B5D7042466C2}" destId="{12103E7F-063C-4B86-BC8C-5A0AB0B578ED}" srcOrd="1" destOrd="0" presId="urn:microsoft.com/office/officeart/2005/8/layout/hierarchy4"/>
    <dgm:cxn modelId="{AC30F76E-7182-7346-973C-9898D792387F}" type="presParOf" srcId="{DBFDEFFC-102B-4F53-B5DA-B5D7042466C2}" destId="{739D2EB1-D2E8-44CA-8872-46D6CA7BB9C1}" srcOrd="2" destOrd="0" presId="urn:microsoft.com/office/officeart/2005/8/layout/hierarchy4"/>
    <dgm:cxn modelId="{B73BD874-BD81-4041-B66C-D729BA58D99D}" type="presParOf" srcId="{739D2EB1-D2E8-44CA-8872-46D6CA7BB9C1}" destId="{733BB9CF-86D2-4D98-9F60-A5A07F4E2BB9}" srcOrd="0" destOrd="0" presId="urn:microsoft.com/office/officeart/2005/8/layout/hierarchy4"/>
    <dgm:cxn modelId="{71FD47CF-B59B-7B4E-8F83-4BEB1A8D5DF2}" type="presParOf" srcId="{733BB9CF-86D2-4D98-9F60-A5A07F4E2BB9}" destId="{76AB990D-A05F-46CC-B188-ED2020804D2A}" srcOrd="0" destOrd="0" presId="urn:microsoft.com/office/officeart/2005/8/layout/hierarchy4"/>
    <dgm:cxn modelId="{3CAFDAF7-DE84-5948-8E7E-27D5BEB59EF1}" type="presParOf" srcId="{733BB9CF-86D2-4D98-9F60-A5A07F4E2BB9}" destId="{6CA0ACF5-F1A1-4896-8751-86523E7B6DBD}" srcOrd="1" destOrd="0" presId="urn:microsoft.com/office/officeart/2005/8/layout/hierarchy4"/>
    <dgm:cxn modelId="{B04B8603-7155-2745-8BE1-E10E0287A3ED}" type="presParOf" srcId="{733BB9CF-86D2-4D98-9F60-A5A07F4E2BB9}" destId="{907F3613-CE02-454D-81A9-1B94F2037A75}" srcOrd="2" destOrd="0" presId="urn:microsoft.com/office/officeart/2005/8/layout/hierarchy4"/>
    <dgm:cxn modelId="{354CC3CC-B134-1D45-B2D0-B90F1414A747}" type="presParOf" srcId="{907F3613-CE02-454D-81A9-1B94F2037A75}" destId="{08B82251-7704-41E4-BC4C-F5719C5F82C8}" srcOrd="0" destOrd="0" presId="urn:microsoft.com/office/officeart/2005/8/layout/hierarchy4"/>
    <dgm:cxn modelId="{FA93CAE7-A1E4-A44C-A605-610FD0A22AF6}" type="presParOf" srcId="{08B82251-7704-41E4-BC4C-F5719C5F82C8}" destId="{E0B0955F-6250-4BA4-A9B8-16C986201D2F}" srcOrd="0" destOrd="0" presId="urn:microsoft.com/office/officeart/2005/8/layout/hierarchy4"/>
    <dgm:cxn modelId="{9E32AA23-3878-384B-9121-EEA226275EBB}" type="presParOf" srcId="{08B82251-7704-41E4-BC4C-F5719C5F82C8}" destId="{2F3D4565-7814-4CDE-B039-1C7EA4355180}" srcOrd="1" destOrd="0" presId="urn:microsoft.com/office/officeart/2005/8/layout/hierarchy4"/>
    <dgm:cxn modelId="{E25CDE40-FEB3-CB4B-A7F7-414759A26BEA}" type="presParOf" srcId="{907F3613-CE02-454D-81A9-1B94F2037A75}" destId="{5D927BDB-AB35-49E0-BCFF-88FCF375BB10}" srcOrd="1" destOrd="0" presId="urn:microsoft.com/office/officeart/2005/8/layout/hierarchy4"/>
    <dgm:cxn modelId="{CD6B044B-8AFB-8546-BE38-D066262117FF}" type="presParOf" srcId="{907F3613-CE02-454D-81A9-1B94F2037A75}" destId="{737BBBE6-BE11-0445-902B-FB58C890EE47}" srcOrd="2" destOrd="0" presId="urn:microsoft.com/office/officeart/2005/8/layout/hierarchy4"/>
    <dgm:cxn modelId="{75ADFF8E-BFCB-BF47-B578-8AEE88819C39}" type="presParOf" srcId="{737BBBE6-BE11-0445-902B-FB58C890EE47}" destId="{325EE808-D8EF-8B43-A5BE-2B6A3F6EA65F}" srcOrd="0" destOrd="0" presId="urn:microsoft.com/office/officeart/2005/8/layout/hierarchy4"/>
    <dgm:cxn modelId="{A3D585A9-CABF-824C-BC18-4D43E852E0DA}" type="presParOf" srcId="{737BBBE6-BE11-0445-902B-FB58C890EE47}" destId="{1D7E734E-2FE1-8748-A6C7-44F284146269}" srcOrd="1" destOrd="0" presId="urn:microsoft.com/office/officeart/2005/8/layout/hierarchy4"/>
    <dgm:cxn modelId="{98306F47-AAC6-5E4D-A96B-53CF6C1AAB0C}" type="presParOf" srcId="{739D2EB1-D2E8-44CA-8872-46D6CA7BB9C1}" destId="{24537979-22CB-406F-9D43-D541FC4E2905}" srcOrd="1" destOrd="0" presId="urn:microsoft.com/office/officeart/2005/8/layout/hierarchy4"/>
    <dgm:cxn modelId="{A2DEA295-D34C-F149-B765-4FDEFBF4CC94}" type="presParOf" srcId="{739D2EB1-D2E8-44CA-8872-46D6CA7BB9C1}" destId="{2FEC2092-1D4C-4304-87FB-D60488348DB1}" srcOrd="2" destOrd="0" presId="urn:microsoft.com/office/officeart/2005/8/layout/hierarchy4"/>
    <dgm:cxn modelId="{C6F810D9-EF1E-B049-BE99-21F8194502CB}" type="presParOf" srcId="{2FEC2092-1D4C-4304-87FB-D60488348DB1}" destId="{DE4B0219-972A-4E54-8158-1EBC40C5A117}" srcOrd="0" destOrd="0" presId="urn:microsoft.com/office/officeart/2005/8/layout/hierarchy4"/>
    <dgm:cxn modelId="{E7E41E91-571F-1447-B76B-0FDB55AD10A6}" type="presParOf" srcId="{2FEC2092-1D4C-4304-87FB-D60488348DB1}" destId="{EB6402B6-80EC-49DE-B97E-DC27FDBE0915}" srcOrd="1" destOrd="0" presId="urn:microsoft.com/office/officeart/2005/8/layout/hierarchy4"/>
    <dgm:cxn modelId="{E6215067-4FDF-544A-8E6D-41B39BD273CB}" type="presParOf" srcId="{2FEC2092-1D4C-4304-87FB-D60488348DB1}" destId="{65ED59E5-1852-4E33-AC4E-5B0FA3C52054}" srcOrd="2" destOrd="0" presId="urn:microsoft.com/office/officeart/2005/8/layout/hierarchy4"/>
    <dgm:cxn modelId="{3E45D8C3-C705-1F4F-A666-8086A204E25D}" type="presParOf" srcId="{65ED59E5-1852-4E33-AC4E-5B0FA3C52054}" destId="{871BADF7-921C-455D-8A21-9A6EE5D57111}" srcOrd="0" destOrd="0" presId="urn:microsoft.com/office/officeart/2005/8/layout/hierarchy4"/>
    <dgm:cxn modelId="{9A26B277-19CC-3741-B9F8-45ED1D85B8DC}" type="presParOf" srcId="{871BADF7-921C-455D-8A21-9A6EE5D57111}" destId="{1AAA2AC6-20B4-4F8B-8E31-8E71FCF78F15}" srcOrd="0" destOrd="0" presId="urn:microsoft.com/office/officeart/2005/8/layout/hierarchy4"/>
    <dgm:cxn modelId="{24C734F1-A93A-C24E-8A49-2DD83D83C9AF}" type="presParOf" srcId="{871BADF7-921C-455D-8A21-9A6EE5D57111}" destId="{87D5C353-CCF0-408E-ADA6-485756FE0CB4}" srcOrd="1" destOrd="0" presId="urn:microsoft.com/office/officeart/2005/8/layout/hierarchy4"/>
    <dgm:cxn modelId="{FB0240AF-22CE-3B41-985F-991AE1743DAA}" type="presParOf" srcId="{739D2EB1-D2E8-44CA-8872-46D6CA7BB9C1}" destId="{1DA2E1AE-9771-45FE-867E-6B91D4DB6C2A}" srcOrd="3" destOrd="0" presId="urn:microsoft.com/office/officeart/2005/8/layout/hierarchy4"/>
    <dgm:cxn modelId="{C81F0ED2-0811-1E4E-82FC-7A8351337C48}" type="presParOf" srcId="{739D2EB1-D2E8-44CA-8872-46D6CA7BB9C1}" destId="{3E715A9B-91C3-4939-9BC4-4495C61A486C}" srcOrd="4" destOrd="0" presId="urn:microsoft.com/office/officeart/2005/8/layout/hierarchy4"/>
    <dgm:cxn modelId="{C71D3553-88E8-EC44-86BC-6BABD58C3C1B}" type="presParOf" srcId="{3E715A9B-91C3-4939-9BC4-4495C61A486C}" destId="{8F324964-F598-4D19-9549-991B90505B98}" srcOrd="0" destOrd="0" presId="urn:microsoft.com/office/officeart/2005/8/layout/hierarchy4"/>
    <dgm:cxn modelId="{085B2565-60C6-BA42-A285-520CF38F16E2}" type="presParOf" srcId="{3E715A9B-91C3-4939-9BC4-4495C61A486C}" destId="{84DA9C32-BE5F-43B7-8420-72C2C3AC8C8A}" srcOrd="1" destOrd="0" presId="urn:microsoft.com/office/officeart/2005/8/layout/hierarchy4"/>
    <dgm:cxn modelId="{F36EC851-13F7-3C4F-873B-E6498747F839}" type="presParOf" srcId="{8E1E9346-C1E2-4280-8BBC-69B4C01DADF8}" destId="{9285066C-7B76-45F3-BF1A-04E13D22D3B4}" srcOrd="1" destOrd="0" presId="urn:microsoft.com/office/officeart/2005/8/layout/hierarchy4"/>
    <dgm:cxn modelId="{2239C031-B14E-C84A-A70F-2BEECA6496A0}" type="presParOf" srcId="{8E1E9346-C1E2-4280-8BBC-69B4C01DADF8}" destId="{E766AE22-DB98-48B8-A03B-6ED80A475373}" srcOrd="2" destOrd="0" presId="urn:microsoft.com/office/officeart/2005/8/layout/hierarchy4"/>
    <dgm:cxn modelId="{FF9A7E6A-57E0-8F48-B000-3816A311F2F0}" type="presParOf" srcId="{E766AE22-DB98-48B8-A03B-6ED80A475373}" destId="{A7E59AA6-0C55-4B85-ADF1-830CD72C5A27}" srcOrd="0" destOrd="0" presId="urn:microsoft.com/office/officeart/2005/8/layout/hierarchy4"/>
    <dgm:cxn modelId="{41B7EF30-23F8-C043-9776-617EE608F3DD}" type="presParOf" srcId="{E766AE22-DB98-48B8-A03B-6ED80A475373}" destId="{46FE2B64-6803-40C8-B46F-09AD4D3C09C1}" srcOrd="1" destOrd="0" presId="urn:microsoft.com/office/officeart/2005/8/layout/hierarchy4"/>
    <dgm:cxn modelId="{BFCE7EDE-4B79-D340-B078-DEEDEC22452F}" type="presParOf" srcId="{E766AE22-DB98-48B8-A03B-6ED80A475373}" destId="{26A69E29-AE7E-463D-8C69-2249EEC65F0F}" srcOrd="2" destOrd="0" presId="urn:microsoft.com/office/officeart/2005/8/layout/hierarchy4"/>
    <dgm:cxn modelId="{41A0238C-653E-8E48-8C31-533D1C438E00}" type="presParOf" srcId="{26A69E29-AE7E-463D-8C69-2249EEC65F0F}" destId="{580EC58C-8C05-4383-B532-DC1402E9D8C8}" srcOrd="0" destOrd="0" presId="urn:microsoft.com/office/officeart/2005/8/layout/hierarchy4"/>
    <dgm:cxn modelId="{20DC3CEA-0FDF-6748-8B42-526242DC2867}" type="presParOf" srcId="{580EC58C-8C05-4383-B532-DC1402E9D8C8}" destId="{E9E61E84-9311-4342-910F-BB5125D5CAB3}" srcOrd="0" destOrd="0" presId="urn:microsoft.com/office/officeart/2005/8/layout/hierarchy4"/>
    <dgm:cxn modelId="{9F366820-EEB0-E64A-8ADE-E68C778F191A}" type="presParOf" srcId="{580EC58C-8C05-4383-B532-DC1402E9D8C8}" destId="{C65E25DC-E700-4339-A9CF-6DD219E9035C}" srcOrd="1" destOrd="0" presId="urn:microsoft.com/office/officeart/2005/8/layout/hierarchy4"/>
    <dgm:cxn modelId="{73D87F7A-C518-5C48-9F7B-65277360C562}" type="presParOf" srcId="{8E1E9346-C1E2-4280-8BBC-69B4C01DADF8}" destId="{FC135176-F2BB-41AD-961A-4AC410924D78}" srcOrd="3" destOrd="0" presId="urn:microsoft.com/office/officeart/2005/8/layout/hierarchy4"/>
    <dgm:cxn modelId="{EC16EB53-7D2B-E147-AF62-4BA2F437AD8A}" type="presParOf" srcId="{8E1E9346-C1E2-4280-8BBC-69B4C01DADF8}" destId="{021606A6-6E85-4430-8BC0-CF7FA0C7A8B8}" srcOrd="4" destOrd="0" presId="urn:microsoft.com/office/officeart/2005/8/layout/hierarchy4"/>
    <dgm:cxn modelId="{B53B189B-CA25-E149-BE02-A8C7D08D1A35}" type="presParOf" srcId="{021606A6-6E85-4430-8BC0-CF7FA0C7A8B8}" destId="{C37EC931-5277-4CC5-B355-BE1DF24EF86E}" srcOrd="0" destOrd="0" presId="urn:microsoft.com/office/officeart/2005/8/layout/hierarchy4"/>
    <dgm:cxn modelId="{13F44379-2120-BB40-A250-6BE5D51CAE87}" type="presParOf" srcId="{021606A6-6E85-4430-8BC0-CF7FA0C7A8B8}" destId="{BC0554FD-B252-45A1-AB00-42C2EAC68C4A}" srcOrd="1" destOrd="0" presId="urn:microsoft.com/office/officeart/2005/8/layout/hierarchy4"/>
    <dgm:cxn modelId="{310265C8-BC05-FC45-9BED-EB847B05DE43}" type="presParOf" srcId="{021606A6-6E85-4430-8BC0-CF7FA0C7A8B8}" destId="{E95C8439-4E14-4D05-873F-85C6B4CBABBB}" srcOrd="2" destOrd="0" presId="urn:microsoft.com/office/officeart/2005/8/layout/hierarchy4"/>
    <dgm:cxn modelId="{4BC7125F-18D1-ED43-9271-866A7C46D069}" type="presParOf" srcId="{E95C8439-4E14-4D05-873F-85C6B4CBABBB}" destId="{320B7F3A-A957-4176-B5A2-473C72173808}" srcOrd="0" destOrd="0" presId="urn:microsoft.com/office/officeart/2005/8/layout/hierarchy4"/>
    <dgm:cxn modelId="{4E60AF49-C09D-8E4E-A4C4-92E8F741E350}" type="presParOf" srcId="{320B7F3A-A957-4176-B5A2-473C72173808}" destId="{6AFE964A-BD49-481C-BC5C-94D6C51C2589}" srcOrd="0" destOrd="0" presId="urn:microsoft.com/office/officeart/2005/8/layout/hierarchy4"/>
    <dgm:cxn modelId="{43B93303-0422-FD43-B537-5FC73A970C41}" type="presParOf" srcId="{320B7F3A-A957-4176-B5A2-473C72173808}" destId="{5114FD43-916D-4129-BB24-51AD605DAB4D}" srcOrd="1" destOrd="0" presId="urn:microsoft.com/office/officeart/2005/8/layout/hierarchy4"/>
    <dgm:cxn modelId="{D83DBB4F-E1AA-FD47-B4AF-08706B2100D1}" type="presParOf" srcId="{E95C8439-4E14-4D05-873F-85C6B4CBABBB}" destId="{8CA027DA-F8DA-4A93-826F-F9E79E1D5641}" srcOrd="1" destOrd="0" presId="urn:microsoft.com/office/officeart/2005/8/layout/hierarchy4"/>
    <dgm:cxn modelId="{868AA527-20BF-914A-AFEE-0B3B7BE7A069}" type="presParOf" srcId="{E95C8439-4E14-4D05-873F-85C6B4CBABBB}" destId="{AD12F82F-DFFA-41E1-BFCC-6386F0079228}" srcOrd="2" destOrd="0" presId="urn:microsoft.com/office/officeart/2005/8/layout/hierarchy4"/>
    <dgm:cxn modelId="{7F97F882-1CBA-7349-9929-250D41441325}" type="presParOf" srcId="{AD12F82F-DFFA-41E1-BFCC-6386F0079228}" destId="{654FD869-30D3-4DD6-8004-3BA348100F60}" srcOrd="0" destOrd="0" presId="urn:microsoft.com/office/officeart/2005/8/layout/hierarchy4"/>
    <dgm:cxn modelId="{2BBBFF29-5DF7-E14E-AA13-DC9CB4D7A85D}" type="presParOf" srcId="{AD12F82F-DFFA-41E1-BFCC-6386F0079228}" destId="{C5FAAE72-B2C8-449E-A45F-3C1E7EA921F3}" srcOrd="1" destOrd="0" presId="urn:microsoft.com/office/officeart/2005/8/layout/hierarchy4"/>
    <dgm:cxn modelId="{A610D707-5191-C442-AE26-1AB44F4B7855}" type="presParOf" srcId="{AD12F82F-DFFA-41E1-BFCC-6386F0079228}" destId="{3DB87D43-DD21-4229-9E75-204A2D33E2CA}" srcOrd="2" destOrd="0" presId="urn:microsoft.com/office/officeart/2005/8/layout/hierarchy4"/>
    <dgm:cxn modelId="{5B76D1D5-F35D-8E4A-996C-F6DE6F3BAC33}" type="presParOf" srcId="{3DB87D43-DD21-4229-9E75-204A2D33E2CA}" destId="{E3F4950A-FB43-45EA-83F2-1E41080989BC}" srcOrd="0" destOrd="0" presId="urn:microsoft.com/office/officeart/2005/8/layout/hierarchy4"/>
    <dgm:cxn modelId="{D201A95A-B2ED-844B-BA89-794A8E8D37A8}" type="presParOf" srcId="{E3F4950A-FB43-45EA-83F2-1E41080989BC}" destId="{3A4CD59D-382A-4A06-894E-D10DC1C55510}" srcOrd="0" destOrd="0" presId="urn:microsoft.com/office/officeart/2005/8/layout/hierarchy4"/>
    <dgm:cxn modelId="{C3F9BF00-FA88-DC42-AB26-9B59405EF409}" type="presParOf" srcId="{E3F4950A-FB43-45EA-83F2-1E41080989BC}" destId="{95DECD62-F833-4856-A48C-A7E0AD84DE9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76056-E83E-4C63-8246-B659CF8C189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50A9B-FB3A-4CEC-BAF7-B635B24652E3}">
      <dgm:prSet phldrT="[Text]"/>
      <dgm:spPr>
        <a:solidFill>
          <a:schemeClr val="accent3"/>
        </a:solidFill>
      </dgm:spPr>
      <dgm:t>
        <a:bodyPr/>
        <a:lstStyle/>
        <a:p>
          <a:r>
            <a:rPr lang="en-US" b="1" dirty="0" smtClean="0"/>
            <a:t>Enhance and expand OLA Professional Development opportunities and programs</a:t>
          </a:r>
          <a:endParaRPr lang="en-US" b="0" dirty="0"/>
        </a:p>
      </dgm:t>
    </dgm:pt>
    <dgm:pt modelId="{2B60E115-D74C-4908-9436-E1B60DFF9036}" type="parTrans" cxnId="{8A0C2C2F-9E40-4C06-A1C7-BA419081A3E8}">
      <dgm:prSet/>
      <dgm:spPr/>
      <dgm:t>
        <a:bodyPr/>
        <a:lstStyle/>
        <a:p>
          <a:endParaRPr lang="en-US" b="1"/>
        </a:p>
      </dgm:t>
    </dgm:pt>
    <dgm:pt modelId="{5270C8EC-00C6-4F58-A9A3-1F6318CA8222}" type="sibTrans" cxnId="{8A0C2C2F-9E40-4C06-A1C7-BA419081A3E8}">
      <dgm:prSet/>
      <dgm:spPr/>
      <dgm:t>
        <a:bodyPr/>
        <a:lstStyle/>
        <a:p>
          <a:endParaRPr lang="en-US" b="1"/>
        </a:p>
      </dgm:t>
    </dgm:pt>
    <dgm:pt modelId="{E5578661-8C1A-464C-B4E0-768B487D0F7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Assess and design compelling annual professional development offering</a:t>
          </a:r>
          <a:endParaRPr lang="en-US" b="1" dirty="0"/>
        </a:p>
      </dgm:t>
    </dgm:pt>
    <dgm:pt modelId="{8720C525-BDDD-40B3-8A27-7025D8A9842D}" type="parTrans" cxnId="{197744B0-0874-49AB-8CD3-2830729FF22B}">
      <dgm:prSet/>
      <dgm:spPr/>
      <dgm:t>
        <a:bodyPr/>
        <a:lstStyle/>
        <a:p>
          <a:endParaRPr lang="en-US" b="1"/>
        </a:p>
      </dgm:t>
    </dgm:pt>
    <dgm:pt modelId="{ABFEDB9E-B201-44DC-B2CE-3011BEB4FD1F}" type="sibTrans" cxnId="{197744B0-0874-49AB-8CD3-2830729FF22B}">
      <dgm:prSet/>
      <dgm:spPr/>
      <dgm:t>
        <a:bodyPr/>
        <a:lstStyle/>
        <a:p>
          <a:endParaRPr lang="en-US" b="1"/>
        </a:p>
      </dgm:t>
    </dgm:pt>
    <dgm:pt modelId="{51A6E365-8841-4773-BCAF-A5CB505DE8F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Conference reimagining</a:t>
          </a:r>
        </a:p>
      </dgm:t>
    </dgm:pt>
    <dgm:pt modelId="{D07C0B7A-E988-44A0-9067-26F12F43EB2A}" type="parTrans" cxnId="{BF783414-5D5A-48EB-B436-799749DB5723}">
      <dgm:prSet/>
      <dgm:spPr/>
      <dgm:t>
        <a:bodyPr/>
        <a:lstStyle/>
        <a:p>
          <a:endParaRPr lang="en-US" b="1"/>
        </a:p>
      </dgm:t>
    </dgm:pt>
    <dgm:pt modelId="{C66E6685-1E3D-4A10-9689-6C9C44DEAF6C}" type="sibTrans" cxnId="{BF783414-5D5A-48EB-B436-799749DB5723}">
      <dgm:prSet/>
      <dgm:spPr/>
      <dgm:t>
        <a:bodyPr/>
        <a:lstStyle/>
        <a:p>
          <a:endParaRPr lang="en-US" b="1"/>
        </a:p>
      </dgm:t>
    </dgm:pt>
    <dgm:pt modelId="{7A80965B-A0FE-4640-885D-D6D2CBC1C1C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Leadership Initiatives</a:t>
          </a:r>
          <a:endParaRPr lang="en-US" sz="700" b="1" dirty="0" smtClean="0"/>
        </a:p>
      </dgm:t>
    </dgm:pt>
    <dgm:pt modelId="{296331F9-89A3-479C-B481-80D05B99FC76}" type="parTrans" cxnId="{3E13EFF6-F643-4786-AD43-9734B5487307}">
      <dgm:prSet/>
      <dgm:spPr/>
      <dgm:t>
        <a:bodyPr/>
        <a:lstStyle/>
        <a:p>
          <a:endParaRPr lang="en-US" b="1"/>
        </a:p>
      </dgm:t>
    </dgm:pt>
    <dgm:pt modelId="{A29C851C-7A45-4389-97A4-DA6D5E0365AF}" type="sibTrans" cxnId="{3E13EFF6-F643-4786-AD43-9734B5487307}">
      <dgm:prSet/>
      <dgm:spPr/>
      <dgm:t>
        <a:bodyPr/>
        <a:lstStyle/>
        <a:p>
          <a:endParaRPr lang="en-US" b="1"/>
        </a:p>
      </dgm:t>
    </dgm:pt>
    <dgm:pt modelId="{1B513FC8-9041-4E15-8A66-400D5F261F3D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Establish Qualitative Feedback</a:t>
          </a:r>
          <a:endParaRPr lang="en-US" b="1" dirty="0"/>
        </a:p>
      </dgm:t>
    </dgm:pt>
    <dgm:pt modelId="{744071E3-872D-4725-9EC1-D01EBF086FC4}" type="sibTrans" cxnId="{C8CCACAA-70A9-4366-8F8D-FDE19204BF00}">
      <dgm:prSet/>
      <dgm:spPr/>
      <dgm:t>
        <a:bodyPr/>
        <a:lstStyle/>
        <a:p>
          <a:endParaRPr lang="en-US" b="1"/>
        </a:p>
      </dgm:t>
    </dgm:pt>
    <dgm:pt modelId="{AD39BF4A-760E-42EE-A5AA-3C4F0DCD8FAD}" type="parTrans" cxnId="{C8CCACAA-70A9-4366-8F8D-FDE19204BF00}">
      <dgm:prSet/>
      <dgm:spPr/>
      <dgm:t>
        <a:bodyPr/>
        <a:lstStyle/>
        <a:p>
          <a:endParaRPr lang="en-US" b="1"/>
        </a:p>
      </dgm:t>
    </dgm:pt>
    <dgm:pt modelId="{A4AFC075-B125-4869-ACBF-8F028D40DB4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Improve/explore alternative professional development delivery models</a:t>
          </a:r>
          <a:endParaRPr lang="en-US" b="1" dirty="0"/>
        </a:p>
      </dgm:t>
    </dgm:pt>
    <dgm:pt modelId="{F64052BF-9A69-4575-974B-C89141369160}" type="parTrans" cxnId="{D91D1C0E-4659-4BB7-A547-69D46CD1AE79}">
      <dgm:prSet/>
      <dgm:spPr/>
      <dgm:t>
        <a:bodyPr/>
        <a:lstStyle/>
        <a:p>
          <a:endParaRPr lang="en-US" b="1"/>
        </a:p>
      </dgm:t>
    </dgm:pt>
    <dgm:pt modelId="{A6218095-3F7A-4246-B3F4-9CF0DEEDFC97}" type="sibTrans" cxnId="{D91D1C0E-4659-4BB7-A547-69D46CD1AE79}">
      <dgm:prSet/>
      <dgm:spPr/>
      <dgm:t>
        <a:bodyPr/>
        <a:lstStyle/>
        <a:p>
          <a:endParaRPr lang="en-US" b="1"/>
        </a:p>
      </dgm:t>
    </dgm:pt>
    <dgm:pt modelId="{35E5A474-9E7A-4F01-B9F5-ADECF1D6C08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Focus Groups</a:t>
          </a:r>
          <a:endParaRPr lang="en-US" sz="900" b="1" dirty="0"/>
        </a:p>
      </dgm:t>
    </dgm:pt>
    <dgm:pt modelId="{7F599182-2A3D-468C-ABD6-A4F23B540EDA}" type="parTrans" cxnId="{0516BA4A-5347-4D6D-97C0-3CEBD308E30F}">
      <dgm:prSet/>
      <dgm:spPr/>
      <dgm:t>
        <a:bodyPr/>
        <a:lstStyle/>
        <a:p>
          <a:endParaRPr lang="en-US" b="1"/>
        </a:p>
      </dgm:t>
    </dgm:pt>
    <dgm:pt modelId="{0C595A2E-6E3B-4EDB-A5C1-725FCB303A79}" type="sibTrans" cxnId="{0516BA4A-5347-4D6D-97C0-3CEBD308E30F}">
      <dgm:prSet/>
      <dgm:spPr/>
      <dgm:t>
        <a:bodyPr/>
        <a:lstStyle/>
        <a:p>
          <a:endParaRPr lang="en-US" b="1"/>
        </a:p>
      </dgm:t>
    </dgm:pt>
    <dgm:pt modelId="{426BC1BA-6BFE-49A0-9AF9-6022159D865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Enlist the help of NW Central</a:t>
          </a:r>
          <a:endParaRPr lang="en-US" sz="900" b="1" dirty="0"/>
        </a:p>
      </dgm:t>
    </dgm:pt>
    <dgm:pt modelId="{872E1F52-0F43-4848-9B4B-E84795A84D8E}" type="parTrans" cxnId="{1AE559B7-8859-47E2-A2E8-AF9FA3ABE980}">
      <dgm:prSet/>
      <dgm:spPr/>
      <dgm:t>
        <a:bodyPr/>
        <a:lstStyle/>
        <a:p>
          <a:endParaRPr lang="en-US" b="1"/>
        </a:p>
      </dgm:t>
    </dgm:pt>
    <dgm:pt modelId="{66136041-8FE0-4197-B7D9-39E55ED60125}" type="sibTrans" cxnId="{1AE559B7-8859-47E2-A2E8-AF9FA3ABE980}">
      <dgm:prSet/>
      <dgm:spPr/>
      <dgm:t>
        <a:bodyPr/>
        <a:lstStyle/>
        <a:p>
          <a:endParaRPr lang="en-US" b="1"/>
        </a:p>
      </dgm:t>
    </dgm:pt>
    <dgm:pt modelId="{4C198714-C6C6-432F-819C-AABA66947EF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Investigate some delivery modes</a:t>
          </a:r>
          <a:endParaRPr lang="en-US" sz="900" b="1" dirty="0"/>
        </a:p>
      </dgm:t>
    </dgm:pt>
    <dgm:pt modelId="{299FBBEF-5583-4421-A626-B82D467FB1BC}" type="parTrans" cxnId="{E3F9C117-0B1C-4C5A-99B0-E6E345CA2B75}">
      <dgm:prSet/>
      <dgm:spPr/>
      <dgm:t>
        <a:bodyPr/>
        <a:lstStyle/>
        <a:p>
          <a:endParaRPr lang="en-US" b="1"/>
        </a:p>
      </dgm:t>
    </dgm:pt>
    <dgm:pt modelId="{73B7824A-53A7-44E1-9269-88A07EFE1CC2}" type="sibTrans" cxnId="{E3F9C117-0B1C-4C5A-99B0-E6E345CA2B75}">
      <dgm:prSet/>
      <dgm:spPr/>
      <dgm:t>
        <a:bodyPr/>
        <a:lstStyle/>
        <a:p>
          <a:endParaRPr lang="en-US" b="1"/>
        </a:p>
      </dgm:t>
    </dgm:pt>
    <dgm:pt modelId="{E4533BCF-7204-4C96-A31A-6486DC62DDB9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Add a Saturday Conference</a:t>
          </a:r>
        </a:p>
      </dgm:t>
    </dgm:pt>
    <dgm:pt modelId="{1B99E6D2-DA72-4015-B01A-627A448BE7A0}" type="parTrans" cxnId="{D314086E-26DB-434C-A146-FD6844C2A74B}">
      <dgm:prSet/>
      <dgm:spPr/>
      <dgm:t>
        <a:bodyPr/>
        <a:lstStyle/>
        <a:p>
          <a:endParaRPr lang="en-US" b="1"/>
        </a:p>
      </dgm:t>
    </dgm:pt>
    <dgm:pt modelId="{A61739E7-8A79-4F3B-85AA-0E071F540F6D}" type="sibTrans" cxnId="{D314086E-26DB-434C-A146-FD6844C2A74B}">
      <dgm:prSet/>
      <dgm:spPr/>
      <dgm:t>
        <a:bodyPr/>
        <a:lstStyle/>
        <a:p>
          <a:endParaRPr lang="en-US" b="1"/>
        </a:p>
      </dgm:t>
    </dgm:pt>
    <dgm:pt modelId="{3A62427A-4ED3-4A35-8E67-05218ACD127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Post-conference assessment</a:t>
          </a:r>
        </a:p>
      </dgm:t>
    </dgm:pt>
    <dgm:pt modelId="{DF2815F8-9710-486C-BC96-FAD9C91D0D2B}" type="parTrans" cxnId="{282E301B-8809-4F8B-88D5-395882C5B0FF}">
      <dgm:prSet/>
      <dgm:spPr/>
      <dgm:t>
        <a:bodyPr/>
        <a:lstStyle/>
        <a:p>
          <a:endParaRPr lang="en-US" b="1"/>
        </a:p>
      </dgm:t>
    </dgm:pt>
    <dgm:pt modelId="{11DDF989-BE0F-4B48-BD9F-475CE1B355EB}" type="sibTrans" cxnId="{282E301B-8809-4F8B-88D5-395882C5B0FF}">
      <dgm:prSet/>
      <dgm:spPr/>
      <dgm:t>
        <a:bodyPr/>
        <a:lstStyle/>
        <a:p>
          <a:endParaRPr lang="en-US" b="1"/>
        </a:p>
      </dgm:t>
    </dgm:pt>
    <dgm:pt modelId="{CA941379-1A9E-4C77-B502-850F9F2B98F5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Organize participants and the questions</a:t>
          </a:r>
          <a:endParaRPr lang="en-US" sz="900" b="1" dirty="0"/>
        </a:p>
      </dgm:t>
    </dgm:pt>
    <dgm:pt modelId="{DC9D3306-0C3F-40A3-8393-1C1E770EC072}" type="parTrans" cxnId="{096BE709-D950-42EB-9552-61B60584EC2D}">
      <dgm:prSet/>
      <dgm:spPr/>
      <dgm:t>
        <a:bodyPr/>
        <a:lstStyle/>
        <a:p>
          <a:endParaRPr lang="en-US" b="1"/>
        </a:p>
      </dgm:t>
    </dgm:pt>
    <dgm:pt modelId="{2C15B767-0C16-40A8-B5FF-0AA970C699BA}" type="sibTrans" cxnId="{096BE709-D950-42EB-9552-61B60584EC2D}">
      <dgm:prSet/>
      <dgm:spPr/>
      <dgm:t>
        <a:bodyPr/>
        <a:lstStyle/>
        <a:p>
          <a:endParaRPr lang="en-US" b="1"/>
        </a:p>
      </dgm:t>
    </dgm:pt>
    <dgm:pt modelId="{267AC198-9C9A-4DAE-A2CF-A4A64F92C553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Follow through with Annual Training Needs Survey</a:t>
          </a:r>
          <a:endParaRPr lang="en-US" sz="900" b="1" dirty="0"/>
        </a:p>
      </dgm:t>
    </dgm:pt>
    <dgm:pt modelId="{11B823BF-C403-4800-A9B8-EDC4D3D9674F}" type="parTrans" cxnId="{7AF5D32E-9E75-4321-A318-6213B05B4A43}">
      <dgm:prSet/>
      <dgm:spPr/>
      <dgm:t>
        <a:bodyPr/>
        <a:lstStyle/>
        <a:p>
          <a:endParaRPr lang="en-US" b="1"/>
        </a:p>
      </dgm:t>
    </dgm:pt>
    <dgm:pt modelId="{E468E24D-A31A-4F20-A6A7-1955FC5B7E68}" type="sibTrans" cxnId="{7AF5D32E-9E75-4321-A318-6213B05B4A43}">
      <dgm:prSet/>
      <dgm:spPr/>
      <dgm:t>
        <a:bodyPr/>
        <a:lstStyle/>
        <a:p>
          <a:endParaRPr lang="en-US" b="1"/>
        </a:p>
      </dgm:t>
    </dgm:pt>
    <dgm:pt modelId="{7AF634AD-FDEF-4208-87EC-BBE2F1C996A3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Evaluate existing materials</a:t>
          </a:r>
          <a:endParaRPr lang="en-US" sz="900" b="1" dirty="0"/>
        </a:p>
      </dgm:t>
    </dgm:pt>
    <dgm:pt modelId="{FCCE33E5-83F3-482F-99DA-10EB63D64F0C}" type="parTrans" cxnId="{5D651E53-4A6D-4B39-8C19-90753A994B09}">
      <dgm:prSet/>
      <dgm:spPr/>
      <dgm:t>
        <a:bodyPr/>
        <a:lstStyle/>
        <a:p>
          <a:endParaRPr lang="en-US" b="1"/>
        </a:p>
      </dgm:t>
    </dgm:pt>
    <dgm:pt modelId="{090E36E7-3153-42C6-8022-FC5B8EC80581}" type="sibTrans" cxnId="{5D651E53-4A6D-4B39-8C19-90753A994B09}">
      <dgm:prSet/>
      <dgm:spPr/>
      <dgm:t>
        <a:bodyPr/>
        <a:lstStyle/>
        <a:p>
          <a:endParaRPr lang="en-US" b="1"/>
        </a:p>
      </dgm:t>
    </dgm:pt>
    <dgm:pt modelId="{D212E449-E47A-4F48-B0A0-EC0B23953381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Assess NWC’s capacity/capability </a:t>
          </a:r>
          <a:endParaRPr lang="en-US" sz="900" b="1" dirty="0"/>
        </a:p>
      </dgm:t>
    </dgm:pt>
    <dgm:pt modelId="{390650DE-E129-4C41-851F-BAD8E5829FA2}" type="parTrans" cxnId="{67FAD239-2BF6-4C77-B0DD-354208199B42}">
      <dgm:prSet/>
      <dgm:spPr/>
      <dgm:t>
        <a:bodyPr/>
        <a:lstStyle/>
        <a:p>
          <a:endParaRPr lang="en-US" b="1"/>
        </a:p>
      </dgm:t>
    </dgm:pt>
    <dgm:pt modelId="{90602F0C-4D2B-4306-8558-0AF6C6E17DDE}" type="sibTrans" cxnId="{67FAD239-2BF6-4C77-B0DD-354208199B42}">
      <dgm:prSet/>
      <dgm:spPr/>
      <dgm:t>
        <a:bodyPr/>
        <a:lstStyle/>
        <a:p>
          <a:endParaRPr lang="en-US" b="1"/>
        </a:p>
      </dgm:t>
    </dgm:pt>
    <dgm:pt modelId="{7A1F76AB-A56C-4E34-8696-167E519DB88A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Ask other chapters how they do this</a:t>
          </a:r>
          <a:endParaRPr lang="en-US" sz="900" b="1" dirty="0"/>
        </a:p>
      </dgm:t>
    </dgm:pt>
    <dgm:pt modelId="{A7FDF050-2387-4CC2-BD97-AD40B27EE7BD}" type="parTrans" cxnId="{9C9F3EBB-FDAF-4D7A-B01F-CAB2F1F41256}">
      <dgm:prSet/>
      <dgm:spPr/>
      <dgm:t>
        <a:bodyPr/>
        <a:lstStyle/>
        <a:p>
          <a:endParaRPr lang="en-US" b="1"/>
        </a:p>
      </dgm:t>
    </dgm:pt>
    <dgm:pt modelId="{3830CF1F-73EC-4C71-81DE-A16970B7BE14}" type="sibTrans" cxnId="{9C9F3EBB-FDAF-4D7A-B01F-CAB2F1F41256}">
      <dgm:prSet/>
      <dgm:spPr/>
      <dgm:t>
        <a:bodyPr/>
        <a:lstStyle/>
        <a:p>
          <a:endParaRPr lang="en-US" b="1"/>
        </a:p>
      </dgm:t>
    </dgm:pt>
    <dgm:pt modelId="{8D50B6F7-FC13-4DF9-9861-9C3C818D604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Beta test some options</a:t>
          </a:r>
          <a:endParaRPr lang="en-US" sz="900" b="1" dirty="0"/>
        </a:p>
      </dgm:t>
    </dgm:pt>
    <dgm:pt modelId="{428DCBC3-023C-48AE-A711-F05FC61D5EC2}" type="parTrans" cxnId="{0EAF4D67-AA58-46BD-87DC-1EAF6FCDB994}">
      <dgm:prSet/>
      <dgm:spPr/>
      <dgm:t>
        <a:bodyPr/>
        <a:lstStyle/>
        <a:p>
          <a:endParaRPr lang="en-US" b="1"/>
        </a:p>
      </dgm:t>
    </dgm:pt>
    <dgm:pt modelId="{D981A96C-98CC-439B-BC92-5DFBE05412B2}" type="sibTrans" cxnId="{0EAF4D67-AA58-46BD-87DC-1EAF6FCDB994}">
      <dgm:prSet/>
      <dgm:spPr/>
      <dgm:t>
        <a:bodyPr/>
        <a:lstStyle/>
        <a:p>
          <a:endParaRPr lang="en-US" b="1"/>
        </a:p>
      </dgm:t>
    </dgm:pt>
    <dgm:pt modelId="{CA4949CE-CAEA-461A-A450-692ACECBBD28}" type="pres">
      <dgm:prSet presAssocID="{2EB76056-E83E-4C63-8246-B659CF8C189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CFFEF6-CE35-409B-AB33-FE4A3D98FFBF}" type="pres">
      <dgm:prSet presAssocID="{FCE50A9B-FB3A-4CEC-BAF7-B635B24652E3}" presName="vertOne" presStyleCnt="0"/>
      <dgm:spPr/>
    </dgm:pt>
    <dgm:pt modelId="{A1F02A01-D128-4D12-97F2-B8E664F0388A}" type="pres">
      <dgm:prSet presAssocID="{FCE50A9B-FB3A-4CEC-BAF7-B635B24652E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210F0-FEFC-4183-BF2F-4E3B155B47E8}" type="pres">
      <dgm:prSet presAssocID="{FCE50A9B-FB3A-4CEC-BAF7-B635B24652E3}" presName="parTransOne" presStyleCnt="0"/>
      <dgm:spPr/>
    </dgm:pt>
    <dgm:pt modelId="{8E1E9346-C1E2-4280-8BBC-69B4C01DADF8}" type="pres">
      <dgm:prSet presAssocID="{FCE50A9B-FB3A-4CEC-BAF7-B635B24652E3}" presName="horzOne" presStyleCnt="0"/>
      <dgm:spPr/>
    </dgm:pt>
    <dgm:pt modelId="{DBFDEFFC-102B-4F53-B5DA-B5D7042466C2}" type="pres">
      <dgm:prSet presAssocID="{E5578661-8C1A-464C-B4E0-768B487D0F7A}" presName="vertTwo" presStyleCnt="0"/>
      <dgm:spPr/>
    </dgm:pt>
    <dgm:pt modelId="{235B6EFB-5CFE-4AA7-81E1-20D7C0935A6F}" type="pres">
      <dgm:prSet presAssocID="{E5578661-8C1A-464C-B4E0-768B487D0F7A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103E7F-063C-4B86-BC8C-5A0AB0B578ED}" type="pres">
      <dgm:prSet presAssocID="{E5578661-8C1A-464C-B4E0-768B487D0F7A}" presName="parTransTwo" presStyleCnt="0"/>
      <dgm:spPr/>
    </dgm:pt>
    <dgm:pt modelId="{739D2EB1-D2E8-44CA-8872-46D6CA7BB9C1}" type="pres">
      <dgm:prSet presAssocID="{E5578661-8C1A-464C-B4E0-768B487D0F7A}" presName="horzTwo" presStyleCnt="0"/>
      <dgm:spPr/>
    </dgm:pt>
    <dgm:pt modelId="{733BB9CF-86D2-4D98-9F60-A5A07F4E2BB9}" type="pres">
      <dgm:prSet presAssocID="{51A6E365-8841-4773-BCAF-A5CB505DE8F5}" presName="vertThree" presStyleCnt="0"/>
      <dgm:spPr/>
    </dgm:pt>
    <dgm:pt modelId="{76AB990D-A05F-46CC-B188-ED2020804D2A}" type="pres">
      <dgm:prSet presAssocID="{51A6E365-8841-4773-BCAF-A5CB505DE8F5}" presName="txThree" presStyleLbl="node3" presStyleIdx="0" presStyleCnt="6" custLinFactNeighborX="-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A0ACF5-F1A1-4896-8751-86523E7B6DBD}" type="pres">
      <dgm:prSet presAssocID="{51A6E365-8841-4773-BCAF-A5CB505DE8F5}" presName="parTransThree" presStyleCnt="0"/>
      <dgm:spPr/>
    </dgm:pt>
    <dgm:pt modelId="{907F3613-CE02-454D-81A9-1B94F2037A75}" type="pres">
      <dgm:prSet presAssocID="{51A6E365-8841-4773-BCAF-A5CB505DE8F5}" presName="horzThree" presStyleCnt="0"/>
      <dgm:spPr/>
    </dgm:pt>
    <dgm:pt modelId="{08B82251-7704-41E4-BC4C-F5719C5F82C8}" type="pres">
      <dgm:prSet presAssocID="{E4533BCF-7204-4C96-A31A-6486DC62DDB9}" presName="vertFour" presStyleCnt="0">
        <dgm:presLayoutVars>
          <dgm:chPref val="3"/>
        </dgm:presLayoutVars>
      </dgm:prSet>
      <dgm:spPr/>
    </dgm:pt>
    <dgm:pt modelId="{E0B0955F-6250-4BA4-A9B8-16C986201D2F}" type="pres">
      <dgm:prSet presAssocID="{E4533BCF-7204-4C96-A31A-6486DC62DDB9}" presName="txFour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D4565-7814-4CDE-B039-1C7EA4355180}" type="pres">
      <dgm:prSet presAssocID="{E4533BCF-7204-4C96-A31A-6486DC62DDB9}" presName="horzFour" presStyleCnt="0"/>
      <dgm:spPr/>
    </dgm:pt>
    <dgm:pt modelId="{5D927BDB-AB35-49E0-BCFF-88FCF375BB10}" type="pres">
      <dgm:prSet presAssocID="{A61739E7-8A79-4F3B-85AA-0E071F540F6D}" presName="sibSpaceFour" presStyleCnt="0"/>
      <dgm:spPr/>
    </dgm:pt>
    <dgm:pt modelId="{0AE6E8D5-B540-4FB1-A9A4-2556340021AE}" type="pres">
      <dgm:prSet presAssocID="{3A62427A-4ED3-4A35-8E67-05218ACD127D}" presName="vertFour" presStyleCnt="0">
        <dgm:presLayoutVars>
          <dgm:chPref val="3"/>
        </dgm:presLayoutVars>
      </dgm:prSet>
      <dgm:spPr/>
    </dgm:pt>
    <dgm:pt modelId="{723D5010-790F-46F3-887F-5EA8806B2160}" type="pres">
      <dgm:prSet presAssocID="{3A62427A-4ED3-4A35-8E67-05218ACD127D}" presName="txFour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D574C3-827C-4C8F-9E47-1EAAA01917FA}" type="pres">
      <dgm:prSet presAssocID="{3A62427A-4ED3-4A35-8E67-05218ACD127D}" presName="horzFour" presStyleCnt="0"/>
      <dgm:spPr/>
    </dgm:pt>
    <dgm:pt modelId="{24537979-22CB-406F-9D43-D541FC4E2905}" type="pres">
      <dgm:prSet presAssocID="{C66E6685-1E3D-4A10-9689-6C9C44DEAF6C}" presName="sibSpaceThree" presStyleCnt="0"/>
      <dgm:spPr/>
    </dgm:pt>
    <dgm:pt modelId="{2FEC2092-1D4C-4304-87FB-D60488348DB1}" type="pres">
      <dgm:prSet presAssocID="{7A80965B-A0FE-4640-885D-D6D2CBC1C1CD}" presName="vertThree" presStyleCnt="0"/>
      <dgm:spPr/>
    </dgm:pt>
    <dgm:pt modelId="{DE4B0219-972A-4E54-8158-1EBC40C5A117}" type="pres">
      <dgm:prSet presAssocID="{7A80965B-A0FE-4640-885D-D6D2CBC1C1CD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ED59E5-1852-4E33-AC4E-5B0FA3C52054}" type="pres">
      <dgm:prSet presAssocID="{7A80965B-A0FE-4640-885D-D6D2CBC1C1CD}" presName="horzThree" presStyleCnt="0"/>
      <dgm:spPr/>
    </dgm:pt>
    <dgm:pt modelId="{9285066C-7B76-45F3-BF1A-04E13D22D3B4}" type="pres">
      <dgm:prSet presAssocID="{ABFEDB9E-B201-44DC-B2CE-3011BEB4FD1F}" presName="sibSpaceTwo" presStyleCnt="0"/>
      <dgm:spPr/>
    </dgm:pt>
    <dgm:pt modelId="{E766AE22-DB98-48B8-A03B-6ED80A475373}" type="pres">
      <dgm:prSet presAssocID="{1B513FC8-9041-4E15-8A66-400D5F261F3D}" presName="vertTwo" presStyleCnt="0"/>
      <dgm:spPr/>
    </dgm:pt>
    <dgm:pt modelId="{A7E59AA6-0C55-4B85-ADF1-830CD72C5A27}" type="pres">
      <dgm:prSet presAssocID="{1B513FC8-9041-4E15-8A66-400D5F261F3D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E2B64-6803-40C8-B46F-09AD4D3C09C1}" type="pres">
      <dgm:prSet presAssocID="{1B513FC8-9041-4E15-8A66-400D5F261F3D}" presName="parTransTwo" presStyleCnt="0"/>
      <dgm:spPr/>
    </dgm:pt>
    <dgm:pt modelId="{26A69E29-AE7E-463D-8C69-2249EEC65F0F}" type="pres">
      <dgm:prSet presAssocID="{1B513FC8-9041-4E15-8A66-400D5F261F3D}" presName="horzTwo" presStyleCnt="0"/>
      <dgm:spPr/>
    </dgm:pt>
    <dgm:pt modelId="{580EC58C-8C05-4383-B532-DC1402E9D8C8}" type="pres">
      <dgm:prSet presAssocID="{35E5A474-9E7A-4F01-B9F5-ADECF1D6C089}" presName="vertThree" presStyleCnt="0"/>
      <dgm:spPr/>
    </dgm:pt>
    <dgm:pt modelId="{E9E61E84-9311-4342-910F-BB5125D5CAB3}" type="pres">
      <dgm:prSet presAssocID="{35E5A474-9E7A-4F01-B9F5-ADECF1D6C089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BEFC61-469E-44D0-8CBF-4930FC5D6A78}" type="pres">
      <dgm:prSet presAssocID="{35E5A474-9E7A-4F01-B9F5-ADECF1D6C089}" presName="parTransThree" presStyleCnt="0"/>
      <dgm:spPr/>
    </dgm:pt>
    <dgm:pt modelId="{C65E25DC-E700-4339-A9CF-6DD219E9035C}" type="pres">
      <dgm:prSet presAssocID="{35E5A474-9E7A-4F01-B9F5-ADECF1D6C089}" presName="horzThree" presStyleCnt="0"/>
      <dgm:spPr/>
    </dgm:pt>
    <dgm:pt modelId="{9D1B14C6-B762-47EC-9701-C03EF9F435B1}" type="pres">
      <dgm:prSet presAssocID="{CA941379-1A9E-4C77-B502-850F9F2B98F5}" presName="vertFour" presStyleCnt="0">
        <dgm:presLayoutVars>
          <dgm:chPref val="3"/>
        </dgm:presLayoutVars>
      </dgm:prSet>
      <dgm:spPr/>
    </dgm:pt>
    <dgm:pt modelId="{0DC4C17F-500A-40B8-AA69-2E1FE445BA42}" type="pres">
      <dgm:prSet presAssocID="{CA941379-1A9E-4C77-B502-850F9F2B98F5}" presName="txFour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9548C4-6592-49A6-86A2-D41C81E4BC58}" type="pres">
      <dgm:prSet presAssocID="{CA941379-1A9E-4C77-B502-850F9F2B98F5}" presName="horzFour" presStyleCnt="0"/>
      <dgm:spPr/>
    </dgm:pt>
    <dgm:pt modelId="{D142ACB0-EA10-4901-B7FA-2C2D2DD76C14}" type="pres">
      <dgm:prSet presAssocID="{2C15B767-0C16-40A8-B5FF-0AA970C699BA}" presName="sibSpaceFour" presStyleCnt="0"/>
      <dgm:spPr/>
    </dgm:pt>
    <dgm:pt modelId="{37DE6DB6-2DA0-4935-96F2-DC97654997EE}" type="pres">
      <dgm:prSet presAssocID="{267AC198-9C9A-4DAE-A2CF-A4A64F92C553}" presName="vertFour" presStyleCnt="0">
        <dgm:presLayoutVars>
          <dgm:chPref val="3"/>
        </dgm:presLayoutVars>
      </dgm:prSet>
      <dgm:spPr/>
    </dgm:pt>
    <dgm:pt modelId="{9F24CC5F-BE3B-4FB2-ACDC-264AAD6C3614}" type="pres">
      <dgm:prSet presAssocID="{267AC198-9C9A-4DAE-A2CF-A4A64F92C553}" presName="txFour" presStyleLbl="node4" presStyleIdx="3" presStyleCnt="7" custLinFactNeighborX="-6612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48EE9-7BAF-4FC9-9272-41F7EBBE232C}" type="pres">
      <dgm:prSet presAssocID="{267AC198-9C9A-4DAE-A2CF-A4A64F92C553}" presName="horzFour" presStyleCnt="0"/>
      <dgm:spPr/>
    </dgm:pt>
    <dgm:pt modelId="{47B9CD48-9681-40DA-B25E-0775746A27ED}" type="pres">
      <dgm:prSet presAssocID="{0C595A2E-6E3B-4EDB-A5C1-725FCB303A79}" presName="sibSpaceThree" presStyleCnt="0"/>
      <dgm:spPr/>
    </dgm:pt>
    <dgm:pt modelId="{BE84B74F-D49D-8F45-9228-BDD2D2C68717}" type="pres">
      <dgm:prSet presAssocID="{7AF634AD-FDEF-4208-87EC-BBE2F1C996A3}" presName="vertThree" presStyleCnt="0"/>
      <dgm:spPr/>
    </dgm:pt>
    <dgm:pt modelId="{7D6A4865-1789-B545-B22A-C4F2B903E6C2}" type="pres">
      <dgm:prSet presAssocID="{7AF634AD-FDEF-4208-87EC-BBE2F1C996A3}" presName="txThree" presStyleLbl="node3" presStyleIdx="3" presStyleCnt="6" custLinFactY="8452" custLinFactNeighborX="-918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6ED047-CF5F-1D4F-8914-21C5A6EE4BE6}" type="pres">
      <dgm:prSet presAssocID="{7AF634AD-FDEF-4208-87EC-BBE2F1C996A3}" presName="horzThree" presStyleCnt="0"/>
      <dgm:spPr/>
    </dgm:pt>
    <dgm:pt modelId="{FC135176-F2BB-41AD-961A-4AC410924D78}" type="pres">
      <dgm:prSet presAssocID="{744071E3-872D-4725-9EC1-D01EBF086FC4}" presName="sibSpaceTwo" presStyleCnt="0"/>
      <dgm:spPr/>
    </dgm:pt>
    <dgm:pt modelId="{021606A6-6E85-4430-8BC0-CF7FA0C7A8B8}" type="pres">
      <dgm:prSet presAssocID="{A4AFC075-B125-4869-ACBF-8F028D40DB4A}" presName="vertTwo" presStyleCnt="0"/>
      <dgm:spPr/>
    </dgm:pt>
    <dgm:pt modelId="{C37EC931-5277-4CC5-B355-BE1DF24EF86E}" type="pres">
      <dgm:prSet presAssocID="{A4AFC075-B125-4869-ACBF-8F028D40DB4A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0554FD-B252-45A1-AB00-42C2EAC68C4A}" type="pres">
      <dgm:prSet presAssocID="{A4AFC075-B125-4869-ACBF-8F028D40DB4A}" presName="parTransTwo" presStyleCnt="0"/>
      <dgm:spPr/>
    </dgm:pt>
    <dgm:pt modelId="{E95C8439-4E14-4D05-873F-85C6B4CBABBB}" type="pres">
      <dgm:prSet presAssocID="{A4AFC075-B125-4869-ACBF-8F028D40DB4A}" presName="horzTwo" presStyleCnt="0"/>
      <dgm:spPr/>
    </dgm:pt>
    <dgm:pt modelId="{320B7F3A-A957-4176-B5A2-473C72173808}" type="pres">
      <dgm:prSet presAssocID="{426BC1BA-6BFE-49A0-9AF9-6022159D8651}" presName="vertThree" presStyleCnt="0"/>
      <dgm:spPr/>
    </dgm:pt>
    <dgm:pt modelId="{6AFE964A-BD49-481C-BC5C-94D6C51C2589}" type="pres">
      <dgm:prSet presAssocID="{426BC1BA-6BFE-49A0-9AF9-6022159D8651}" presName="txThree" presStyleLbl="node3" presStyleIdx="4" presStyleCnt="6" custLinFactNeighborX="4089" custLinFactNeighborY="-16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F09AB-26A8-4FB4-8720-02F547252D2A}" type="pres">
      <dgm:prSet presAssocID="{426BC1BA-6BFE-49A0-9AF9-6022159D8651}" presName="parTransThree" presStyleCnt="0"/>
      <dgm:spPr/>
    </dgm:pt>
    <dgm:pt modelId="{5114FD43-916D-4129-BB24-51AD605DAB4D}" type="pres">
      <dgm:prSet presAssocID="{426BC1BA-6BFE-49A0-9AF9-6022159D8651}" presName="horzThree" presStyleCnt="0"/>
      <dgm:spPr/>
    </dgm:pt>
    <dgm:pt modelId="{FCA947EC-9E05-4709-BCEB-DF8DAAE419DB}" type="pres">
      <dgm:prSet presAssocID="{D212E449-E47A-4F48-B0A0-EC0B23953381}" presName="vertFour" presStyleCnt="0">
        <dgm:presLayoutVars>
          <dgm:chPref val="3"/>
        </dgm:presLayoutVars>
      </dgm:prSet>
      <dgm:spPr/>
    </dgm:pt>
    <dgm:pt modelId="{E85FD858-CF02-44D4-A9CE-F1C6A7D0EF62}" type="pres">
      <dgm:prSet presAssocID="{D212E449-E47A-4F48-B0A0-EC0B23953381}" presName="txFour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8EBC5-5FB9-4005-8979-20DD65FAFAEA}" type="pres">
      <dgm:prSet presAssocID="{D212E449-E47A-4F48-B0A0-EC0B23953381}" presName="horzFour" presStyleCnt="0"/>
      <dgm:spPr/>
    </dgm:pt>
    <dgm:pt modelId="{8CA027DA-F8DA-4A93-826F-F9E79E1D5641}" type="pres">
      <dgm:prSet presAssocID="{66136041-8FE0-4197-B7D9-39E55ED60125}" presName="sibSpaceThree" presStyleCnt="0"/>
      <dgm:spPr/>
    </dgm:pt>
    <dgm:pt modelId="{AD12F82F-DFFA-41E1-BFCC-6386F0079228}" type="pres">
      <dgm:prSet presAssocID="{4C198714-C6C6-432F-819C-AABA66947EF1}" presName="vertThree" presStyleCnt="0"/>
      <dgm:spPr/>
    </dgm:pt>
    <dgm:pt modelId="{654FD869-30D3-4DD6-8004-3BA348100F60}" type="pres">
      <dgm:prSet presAssocID="{4C198714-C6C6-432F-819C-AABA66947EF1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FAAE72-B2C8-449E-A45F-3C1E7EA921F3}" type="pres">
      <dgm:prSet presAssocID="{4C198714-C6C6-432F-819C-AABA66947EF1}" presName="parTransThree" presStyleCnt="0"/>
      <dgm:spPr/>
    </dgm:pt>
    <dgm:pt modelId="{3DB87D43-DD21-4229-9E75-204A2D33E2CA}" type="pres">
      <dgm:prSet presAssocID="{4C198714-C6C6-432F-819C-AABA66947EF1}" presName="horzThree" presStyleCnt="0"/>
      <dgm:spPr/>
    </dgm:pt>
    <dgm:pt modelId="{E3F4950A-FB43-45EA-83F2-1E41080989BC}" type="pres">
      <dgm:prSet presAssocID="{7A1F76AB-A56C-4E34-8696-167E519DB88A}" presName="vertFour" presStyleCnt="0">
        <dgm:presLayoutVars>
          <dgm:chPref val="3"/>
        </dgm:presLayoutVars>
      </dgm:prSet>
      <dgm:spPr/>
    </dgm:pt>
    <dgm:pt modelId="{3A4CD59D-382A-4A06-894E-D10DC1C55510}" type="pres">
      <dgm:prSet presAssocID="{7A1F76AB-A56C-4E34-8696-167E519DB88A}" presName="txFour" presStyleLbl="node4" presStyleIdx="5" presStyleCnt="7" custLinFactNeighborX="2389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DECD62-F833-4856-A48C-A7E0AD84DE9D}" type="pres">
      <dgm:prSet presAssocID="{7A1F76AB-A56C-4E34-8696-167E519DB88A}" presName="horzFour" presStyleCnt="0"/>
      <dgm:spPr/>
    </dgm:pt>
    <dgm:pt modelId="{1E501A2B-DB22-4443-BCB0-DB3ADD32D20B}" type="pres">
      <dgm:prSet presAssocID="{3830CF1F-73EC-4C71-81DE-A16970B7BE14}" presName="sibSpaceFour" presStyleCnt="0"/>
      <dgm:spPr/>
    </dgm:pt>
    <dgm:pt modelId="{1D42AC26-2661-4377-94BC-C0D7271AE270}" type="pres">
      <dgm:prSet presAssocID="{8D50B6F7-FC13-4DF9-9861-9C3C818D604D}" presName="vertFour" presStyleCnt="0">
        <dgm:presLayoutVars>
          <dgm:chPref val="3"/>
        </dgm:presLayoutVars>
      </dgm:prSet>
      <dgm:spPr/>
    </dgm:pt>
    <dgm:pt modelId="{4DC755E5-6AC8-4B22-9853-11913BCC2BF4}" type="pres">
      <dgm:prSet presAssocID="{8D50B6F7-FC13-4DF9-9861-9C3C818D604D}" presName="txFour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330BEB-9B8E-4AF5-AED6-DDADE024EDDD}" type="pres">
      <dgm:prSet presAssocID="{8D50B6F7-FC13-4DF9-9861-9C3C818D604D}" presName="horzFour" presStyleCnt="0"/>
      <dgm:spPr/>
    </dgm:pt>
  </dgm:ptLst>
  <dgm:cxnLst>
    <dgm:cxn modelId="{D314086E-26DB-434C-A146-FD6844C2A74B}" srcId="{51A6E365-8841-4773-BCAF-A5CB505DE8F5}" destId="{E4533BCF-7204-4C96-A31A-6486DC62DDB9}" srcOrd="0" destOrd="0" parTransId="{1B99E6D2-DA72-4015-B01A-627A448BE7A0}" sibTransId="{A61739E7-8A79-4F3B-85AA-0E071F540F6D}"/>
    <dgm:cxn modelId="{0EAF4D67-AA58-46BD-87DC-1EAF6FCDB994}" srcId="{4C198714-C6C6-432F-819C-AABA66947EF1}" destId="{8D50B6F7-FC13-4DF9-9861-9C3C818D604D}" srcOrd="1" destOrd="0" parTransId="{428DCBC3-023C-48AE-A711-F05FC61D5EC2}" sibTransId="{D981A96C-98CC-439B-BC92-5DFBE05412B2}"/>
    <dgm:cxn modelId="{0516BA4A-5347-4D6D-97C0-3CEBD308E30F}" srcId="{1B513FC8-9041-4E15-8A66-400D5F261F3D}" destId="{35E5A474-9E7A-4F01-B9F5-ADECF1D6C089}" srcOrd="0" destOrd="0" parTransId="{7F599182-2A3D-468C-ABD6-A4F23B540EDA}" sibTransId="{0C595A2E-6E3B-4EDB-A5C1-725FCB303A79}"/>
    <dgm:cxn modelId="{678181D8-3865-1C45-A2B8-61F47186C29E}" type="presOf" srcId="{A4AFC075-B125-4869-ACBF-8F028D40DB4A}" destId="{C37EC931-5277-4CC5-B355-BE1DF24EF86E}" srcOrd="0" destOrd="0" presId="urn:microsoft.com/office/officeart/2005/8/layout/hierarchy4"/>
    <dgm:cxn modelId="{5D651E53-4A6D-4B39-8C19-90753A994B09}" srcId="{1B513FC8-9041-4E15-8A66-400D5F261F3D}" destId="{7AF634AD-FDEF-4208-87EC-BBE2F1C996A3}" srcOrd="1" destOrd="0" parTransId="{FCCE33E5-83F3-482F-99DA-10EB63D64F0C}" sibTransId="{090E36E7-3153-42C6-8022-FC5B8EC80581}"/>
    <dgm:cxn modelId="{8090B661-E553-9A43-A912-47A47ADADC17}" type="presOf" srcId="{267AC198-9C9A-4DAE-A2CF-A4A64F92C553}" destId="{9F24CC5F-BE3B-4FB2-ACDC-264AAD6C3614}" srcOrd="0" destOrd="0" presId="urn:microsoft.com/office/officeart/2005/8/layout/hierarchy4"/>
    <dgm:cxn modelId="{C9752B27-AF7F-1F40-BADD-98C716FB866F}" type="presOf" srcId="{51A6E365-8841-4773-BCAF-A5CB505DE8F5}" destId="{76AB990D-A05F-46CC-B188-ED2020804D2A}" srcOrd="0" destOrd="0" presId="urn:microsoft.com/office/officeart/2005/8/layout/hierarchy4"/>
    <dgm:cxn modelId="{9AC075B3-0AAB-A246-AEE0-23E975851792}" type="presOf" srcId="{7A80965B-A0FE-4640-885D-D6D2CBC1C1CD}" destId="{DE4B0219-972A-4E54-8158-1EBC40C5A117}" srcOrd="0" destOrd="0" presId="urn:microsoft.com/office/officeart/2005/8/layout/hierarchy4"/>
    <dgm:cxn modelId="{1AE559B7-8859-47E2-A2E8-AF9FA3ABE980}" srcId="{A4AFC075-B125-4869-ACBF-8F028D40DB4A}" destId="{426BC1BA-6BFE-49A0-9AF9-6022159D8651}" srcOrd="0" destOrd="0" parTransId="{872E1F52-0F43-4848-9B4B-E84795A84D8E}" sibTransId="{66136041-8FE0-4197-B7D9-39E55ED60125}"/>
    <dgm:cxn modelId="{3E13EFF6-F643-4786-AD43-9734B5487307}" srcId="{E5578661-8C1A-464C-B4E0-768B487D0F7A}" destId="{7A80965B-A0FE-4640-885D-D6D2CBC1C1CD}" srcOrd="1" destOrd="0" parTransId="{296331F9-89A3-479C-B481-80D05B99FC76}" sibTransId="{A29C851C-7A45-4389-97A4-DA6D5E0365AF}"/>
    <dgm:cxn modelId="{1102FE99-3FC4-7C44-8A4F-D2834B30145D}" type="presOf" srcId="{FCE50A9B-FB3A-4CEC-BAF7-B635B24652E3}" destId="{A1F02A01-D128-4D12-97F2-B8E664F0388A}" srcOrd="0" destOrd="0" presId="urn:microsoft.com/office/officeart/2005/8/layout/hierarchy4"/>
    <dgm:cxn modelId="{E3F9C117-0B1C-4C5A-99B0-E6E345CA2B75}" srcId="{A4AFC075-B125-4869-ACBF-8F028D40DB4A}" destId="{4C198714-C6C6-432F-819C-AABA66947EF1}" srcOrd="1" destOrd="0" parTransId="{299FBBEF-5583-4421-A626-B82D467FB1BC}" sibTransId="{73B7824A-53A7-44E1-9269-88A07EFE1CC2}"/>
    <dgm:cxn modelId="{7A7A1382-4527-104A-A5BC-8F67C4D9E2FE}" type="presOf" srcId="{D212E449-E47A-4F48-B0A0-EC0B23953381}" destId="{E85FD858-CF02-44D4-A9CE-F1C6A7D0EF62}" srcOrd="0" destOrd="0" presId="urn:microsoft.com/office/officeart/2005/8/layout/hierarchy4"/>
    <dgm:cxn modelId="{308E806E-BABC-0D49-A550-109C875EB001}" type="presOf" srcId="{7A1F76AB-A56C-4E34-8696-167E519DB88A}" destId="{3A4CD59D-382A-4A06-894E-D10DC1C55510}" srcOrd="0" destOrd="0" presId="urn:microsoft.com/office/officeart/2005/8/layout/hierarchy4"/>
    <dgm:cxn modelId="{72AFE65B-0C7F-334B-A014-3B9665E76B3D}" type="presOf" srcId="{E4533BCF-7204-4C96-A31A-6486DC62DDB9}" destId="{E0B0955F-6250-4BA4-A9B8-16C986201D2F}" srcOrd="0" destOrd="0" presId="urn:microsoft.com/office/officeart/2005/8/layout/hierarchy4"/>
    <dgm:cxn modelId="{571BBDF6-6139-9644-B618-38158576F0D9}" type="presOf" srcId="{CA941379-1A9E-4C77-B502-850F9F2B98F5}" destId="{0DC4C17F-500A-40B8-AA69-2E1FE445BA42}" srcOrd="0" destOrd="0" presId="urn:microsoft.com/office/officeart/2005/8/layout/hierarchy4"/>
    <dgm:cxn modelId="{9C9F3EBB-FDAF-4D7A-B01F-CAB2F1F41256}" srcId="{4C198714-C6C6-432F-819C-AABA66947EF1}" destId="{7A1F76AB-A56C-4E34-8696-167E519DB88A}" srcOrd="0" destOrd="0" parTransId="{A7FDF050-2387-4CC2-BD97-AD40B27EE7BD}" sibTransId="{3830CF1F-73EC-4C71-81DE-A16970B7BE14}"/>
    <dgm:cxn modelId="{BF783414-5D5A-48EB-B436-799749DB5723}" srcId="{E5578661-8C1A-464C-B4E0-768B487D0F7A}" destId="{51A6E365-8841-4773-BCAF-A5CB505DE8F5}" srcOrd="0" destOrd="0" parTransId="{D07C0B7A-E988-44A0-9067-26F12F43EB2A}" sibTransId="{C66E6685-1E3D-4A10-9689-6C9C44DEAF6C}"/>
    <dgm:cxn modelId="{8841116D-7FA4-EC4E-9F3A-98D7B2212B74}" type="presOf" srcId="{2EB76056-E83E-4C63-8246-B659CF8C1897}" destId="{CA4949CE-CAEA-461A-A450-692ACECBBD28}" srcOrd="0" destOrd="0" presId="urn:microsoft.com/office/officeart/2005/8/layout/hierarchy4"/>
    <dgm:cxn modelId="{C8CCACAA-70A9-4366-8F8D-FDE19204BF00}" srcId="{FCE50A9B-FB3A-4CEC-BAF7-B635B24652E3}" destId="{1B513FC8-9041-4E15-8A66-400D5F261F3D}" srcOrd="1" destOrd="0" parTransId="{AD39BF4A-760E-42EE-A5AA-3C4F0DCD8FAD}" sibTransId="{744071E3-872D-4725-9EC1-D01EBF086FC4}"/>
    <dgm:cxn modelId="{63C45C33-CB1A-F743-BBB8-4F54B2919EE5}" type="presOf" srcId="{8D50B6F7-FC13-4DF9-9861-9C3C818D604D}" destId="{4DC755E5-6AC8-4B22-9853-11913BCC2BF4}" srcOrd="0" destOrd="0" presId="urn:microsoft.com/office/officeart/2005/8/layout/hierarchy4"/>
    <dgm:cxn modelId="{FA9E7CF5-44DB-2349-AE47-0D3464A00176}" type="presOf" srcId="{7AF634AD-FDEF-4208-87EC-BBE2F1C996A3}" destId="{7D6A4865-1789-B545-B22A-C4F2B903E6C2}" srcOrd="0" destOrd="0" presId="urn:microsoft.com/office/officeart/2005/8/layout/hierarchy4"/>
    <dgm:cxn modelId="{096BE709-D950-42EB-9552-61B60584EC2D}" srcId="{35E5A474-9E7A-4F01-B9F5-ADECF1D6C089}" destId="{CA941379-1A9E-4C77-B502-850F9F2B98F5}" srcOrd="0" destOrd="0" parTransId="{DC9D3306-0C3F-40A3-8393-1C1E770EC072}" sibTransId="{2C15B767-0C16-40A8-B5FF-0AA970C699BA}"/>
    <dgm:cxn modelId="{B7825951-C5EA-CC40-8540-B633E502123E}" type="presOf" srcId="{E5578661-8C1A-464C-B4E0-768B487D0F7A}" destId="{235B6EFB-5CFE-4AA7-81E1-20D7C0935A6F}" srcOrd="0" destOrd="0" presId="urn:microsoft.com/office/officeart/2005/8/layout/hierarchy4"/>
    <dgm:cxn modelId="{D91D1C0E-4659-4BB7-A547-69D46CD1AE79}" srcId="{FCE50A9B-FB3A-4CEC-BAF7-B635B24652E3}" destId="{A4AFC075-B125-4869-ACBF-8F028D40DB4A}" srcOrd="2" destOrd="0" parTransId="{F64052BF-9A69-4575-974B-C89141369160}" sibTransId="{A6218095-3F7A-4246-B3F4-9CF0DEEDFC97}"/>
    <dgm:cxn modelId="{197744B0-0874-49AB-8CD3-2830729FF22B}" srcId="{FCE50A9B-FB3A-4CEC-BAF7-B635B24652E3}" destId="{E5578661-8C1A-464C-B4E0-768B487D0F7A}" srcOrd="0" destOrd="0" parTransId="{8720C525-BDDD-40B3-8A27-7025D8A9842D}" sibTransId="{ABFEDB9E-B201-44DC-B2CE-3011BEB4FD1F}"/>
    <dgm:cxn modelId="{282E301B-8809-4F8B-88D5-395882C5B0FF}" srcId="{51A6E365-8841-4773-BCAF-A5CB505DE8F5}" destId="{3A62427A-4ED3-4A35-8E67-05218ACD127D}" srcOrd="1" destOrd="0" parTransId="{DF2815F8-9710-486C-BC96-FAD9C91D0D2B}" sibTransId="{11DDF989-BE0F-4B48-BD9F-475CE1B355EB}"/>
    <dgm:cxn modelId="{401EAF6F-6C9D-3D44-9278-C6B0DB03B68E}" type="presOf" srcId="{1B513FC8-9041-4E15-8A66-400D5F261F3D}" destId="{A7E59AA6-0C55-4B85-ADF1-830CD72C5A27}" srcOrd="0" destOrd="0" presId="urn:microsoft.com/office/officeart/2005/8/layout/hierarchy4"/>
    <dgm:cxn modelId="{6F7A1A79-8324-9A4B-9A2C-9BB8E4396188}" type="presOf" srcId="{35E5A474-9E7A-4F01-B9F5-ADECF1D6C089}" destId="{E9E61E84-9311-4342-910F-BB5125D5CAB3}" srcOrd="0" destOrd="0" presId="urn:microsoft.com/office/officeart/2005/8/layout/hierarchy4"/>
    <dgm:cxn modelId="{7AF5D32E-9E75-4321-A318-6213B05B4A43}" srcId="{35E5A474-9E7A-4F01-B9F5-ADECF1D6C089}" destId="{267AC198-9C9A-4DAE-A2CF-A4A64F92C553}" srcOrd="1" destOrd="0" parTransId="{11B823BF-C403-4800-A9B8-EDC4D3D9674F}" sibTransId="{E468E24D-A31A-4F20-A6A7-1955FC5B7E68}"/>
    <dgm:cxn modelId="{886E21D5-5C55-CB47-B188-0966582A5207}" type="presOf" srcId="{426BC1BA-6BFE-49A0-9AF9-6022159D8651}" destId="{6AFE964A-BD49-481C-BC5C-94D6C51C2589}" srcOrd="0" destOrd="0" presId="urn:microsoft.com/office/officeart/2005/8/layout/hierarchy4"/>
    <dgm:cxn modelId="{67FAD239-2BF6-4C77-B0DD-354208199B42}" srcId="{426BC1BA-6BFE-49A0-9AF9-6022159D8651}" destId="{D212E449-E47A-4F48-B0A0-EC0B23953381}" srcOrd="0" destOrd="0" parTransId="{390650DE-E129-4C41-851F-BAD8E5829FA2}" sibTransId="{90602F0C-4D2B-4306-8558-0AF6C6E17DDE}"/>
    <dgm:cxn modelId="{6263325B-7301-A047-8E9E-E7A4D9A83065}" type="presOf" srcId="{3A62427A-4ED3-4A35-8E67-05218ACD127D}" destId="{723D5010-790F-46F3-887F-5EA8806B2160}" srcOrd="0" destOrd="0" presId="urn:microsoft.com/office/officeart/2005/8/layout/hierarchy4"/>
    <dgm:cxn modelId="{2711F9CF-4D6A-794F-BFA1-9EFE9CC72BB7}" type="presOf" srcId="{4C198714-C6C6-432F-819C-AABA66947EF1}" destId="{654FD869-30D3-4DD6-8004-3BA348100F60}" srcOrd="0" destOrd="0" presId="urn:microsoft.com/office/officeart/2005/8/layout/hierarchy4"/>
    <dgm:cxn modelId="{8A0C2C2F-9E40-4C06-A1C7-BA419081A3E8}" srcId="{2EB76056-E83E-4C63-8246-B659CF8C1897}" destId="{FCE50A9B-FB3A-4CEC-BAF7-B635B24652E3}" srcOrd="0" destOrd="0" parTransId="{2B60E115-D74C-4908-9436-E1B60DFF9036}" sibTransId="{5270C8EC-00C6-4F58-A9A3-1F6318CA8222}"/>
    <dgm:cxn modelId="{907548FC-4142-3A43-9AE5-5729DEE12D6E}" type="presParOf" srcId="{CA4949CE-CAEA-461A-A450-692ACECBBD28}" destId="{2CCFFEF6-CE35-409B-AB33-FE4A3D98FFBF}" srcOrd="0" destOrd="0" presId="urn:microsoft.com/office/officeart/2005/8/layout/hierarchy4"/>
    <dgm:cxn modelId="{77BDF0E3-6A4F-0E4F-ACDC-A220167B2623}" type="presParOf" srcId="{2CCFFEF6-CE35-409B-AB33-FE4A3D98FFBF}" destId="{A1F02A01-D128-4D12-97F2-B8E664F0388A}" srcOrd="0" destOrd="0" presId="urn:microsoft.com/office/officeart/2005/8/layout/hierarchy4"/>
    <dgm:cxn modelId="{3E9A7150-AD90-FF40-AB82-D7CAF674A938}" type="presParOf" srcId="{2CCFFEF6-CE35-409B-AB33-FE4A3D98FFBF}" destId="{E64210F0-FEFC-4183-BF2F-4E3B155B47E8}" srcOrd="1" destOrd="0" presId="urn:microsoft.com/office/officeart/2005/8/layout/hierarchy4"/>
    <dgm:cxn modelId="{9558E134-95EC-6345-B2DF-BBBA7418EC41}" type="presParOf" srcId="{2CCFFEF6-CE35-409B-AB33-FE4A3D98FFBF}" destId="{8E1E9346-C1E2-4280-8BBC-69B4C01DADF8}" srcOrd="2" destOrd="0" presId="urn:microsoft.com/office/officeart/2005/8/layout/hierarchy4"/>
    <dgm:cxn modelId="{A4FE3A58-50EB-2E4E-8DB3-764EC2F5B9E4}" type="presParOf" srcId="{8E1E9346-C1E2-4280-8BBC-69B4C01DADF8}" destId="{DBFDEFFC-102B-4F53-B5DA-B5D7042466C2}" srcOrd="0" destOrd="0" presId="urn:microsoft.com/office/officeart/2005/8/layout/hierarchy4"/>
    <dgm:cxn modelId="{766A644C-6315-8547-8B81-51BE8DC9B372}" type="presParOf" srcId="{DBFDEFFC-102B-4F53-B5DA-B5D7042466C2}" destId="{235B6EFB-5CFE-4AA7-81E1-20D7C0935A6F}" srcOrd="0" destOrd="0" presId="urn:microsoft.com/office/officeart/2005/8/layout/hierarchy4"/>
    <dgm:cxn modelId="{C3FDD095-C080-7C49-BC78-3607B04D0A5F}" type="presParOf" srcId="{DBFDEFFC-102B-4F53-B5DA-B5D7042466C2}" destId="{12103E7F-063C-4B86-BC8C-5A0AB0B578ED}" srcOrd="1" destOrd="0" presId="urn:microsoft.com/office/officeart/2005/8/layout/hierarchy4"/>
    <dgm:cxn modelId="{B3A95CF5-E5D3-8649-91D9-1684B0D25DAA}" type="presParOf" srcId="{DBFDEFFC-102B-4F53-B5DA-B5D7042466C2}" destId="{739D2EB1-D2E8-44CA-8872-46D6CA7BB9C1}" srcOrd="2" destOrd="0" presId="urn:microsoft.com/office/officeart/2005/8/layout/hierarchy4"/>
    <dgm:cxn modelId="{DF5077E4-38E4-7B40-9EC7-7285F9D16AFF}" type="presParOf" srcId="{739D2EB1-D2E8-44CA-8872-46D6CA7BB9C1}" destId="{733BB9CF-86D2-4D98-9F60-A5A07F4E2BB9}" srcOrd="0" destOrd="0" presId="urn:microsoft.com/office/officeart/2005/8/layout/hierarchy4"/>
    <dgm:cxn modelId="{A16C36C8-8752-F34E-B998-51AAE54DA16E}" type="presParOf" srcId="{733BB9CF-86D2-4D98-9F60-A5A07F4E2BB9}" destId="{76AB990D-A05F-46CC-B188-ED2020804D2A}" srcOrd="0" destOrd="0" presId="urn:microsoft.com/office/officeart/2005/8/layout/hierarchy4"/>
    <dgm:cxn modelId="{F8B24228-0B88-104D-86E2-82CD83B331F9}" type="presParOf" srcId="{733BB9CF-86D2-4D98-9F60-A5A07F4E2BB9}" destId="{6CA0ACF5-F1A1-4896-8751-86523E7B6DBD}" srcOrd="1" destOrd="0" presId="urn:microsoft.com/office/officeart/2005/8/layout/hierarchy4"/>
    <dgm:cxn modelId="{3F6C462F-5DEB-5E42-8337-B4096E5977B8}" type="presParOf" srcId="{733BB9CF-86D2-4D98-9F60-A5A07F4E2BB9}" destId="{907F3613-CE02-454D-81A9-1B94F2037A75}" srcOrd="2" destOrd="0" presId="urn:microsoft.com/office/officeart/2005/8/layout/hierarchy4"/>
    <dgm:cxn modelId="{82DCD4A8-86DB-AE44-945C-FCF39F0F2AE7}" type="presParOf" srcId="{907F3613-CE02-454D-81A9-1B94F2037A75}" destId="{08B82251-7704-41E4-BC4C-F5719C5F82C8}" srcOrd="0" destOrd="0" presId="urn:microsoft.com/office/officeart/2005/8/layout/hierarchy4"/>
    <dgm:cxn modelId="{06D989EB-0FAA-F443-A5BE-BF4E738A3826}" type="presParOf" srcId="{08B82251-7704-41E4-BC4C-F5719C5F82C8}" destId="{E0B0955F-6250-4BA4-A9B8-16C986201D2F}" srcOrd="0" destOrd="0" presId="urn:microsoft.com/office/officeart/2005/8/layout/hierarchy4"/>
    <dgm:cxn modelId="{E669419A-2D5F-6A41-B271-B9E91F249E56}" type="presParOf" srcId="{08B82251-7704-41E4-BC4C-F5719C5F82C8}" destId="{2F3D4565-7814-4CDE-B039-1C7EA4355180}" srcOrd="1" destOrd="0" presId="urn:microsoft.com/office/officeart/2005/8/layout/hierarchy4"/>
    <dgm:cxn modelId="{D758CF3E-3B94-2E46-8DC5-E245D1AE0E6C}" type="presParOf" srcId="{907F3613-CE02-454D-81A9-1B94F2037A75}" destId="{5D927BDB-AB35-49E0-BCFF-88FCF375BB10}" srcOrd="1" destOrd="0" presId="urn:microsoft.com/office/officeart/2005/8/layout/hierarchy4"/>
    <dgm:cxn modelId="{2A59C8AC-E03B-5B45-873B-526BECAA42E4}" type="presParOf" srcId="{907F3613-CE02-454D-81A9-1B94F2037A75}" destId="{0AE6E8D5-B540-4FB1-A9A4-2556340021AE}" srcOrd="2" destOrd="0" presId="urn:microsoft.com/office/officeart/2005/8/layout/hierarchy4"/>
    <dgm:cxn modelId="{96C01C55-1BFF-A345-9EA6-0A54F37ED91E}" type="presParOf" srcId="{0AE6E8D5-B540-4FB1-A9A4-2556340021AE}" destId="{723D5010-790F-46F3-887F-5EA8806B2160}" srcOrd="0" destOrd="0" presId="urn:microsoft.com/office/officeart/2005/8/layout/hierarchy4"/>
    <dgm:cxn modelId="{BE5F2440-7711-2E40-8285-B515D1842598}" type="presParOf" srcId="{0AE6E8D5-B540-4FB1-A9A4-2556340021AE}" destId="{BAD574C3-827C-4C8F-9E47-1EAAA01917FA}" srcOrd="1" destOrd="0" presId="urn:microsoft.com/office/officeart/2005/8/layout/hierarchy4"/>
    <dgm:cxn modelId="{9E1F1BD1-78D8-E144-8EC5-1EE091D28F8A}" type="presParOf" srcId="{739D2EB1-D2E8-44CA-8872-46D6CA7BB9C1}" destId="{24537979-22CB-406F-9D43-D541FC4E2905}" srcOrd="1" destOrd="0" presId="urn:microsoft.com/office/officeart/2005/8/layout/hierarchy4"/>
    <dgm:cxn modelId="{8935A223-CB1D-B648-8C0E-FA4D8C429031}" type="presParOf" srcId="{739D2EB1-D2E8-44CA-8872-46D6CA7BB9C1}" destId="{2FEC2092-1D4C-4304-87FB-D60488348DB1}" srcOrd="2" destOrd="0" presId="urn:microsoft.com/office/officeart/2005/8/layout/hierarchy4"/>
    <dgm:cxn modelId="{2C33B2CF-AF2C-724E-8193-AC8B9BF6E9AB}" type="presParOf" srcId="{2FEC2092-1D4C-4304-87FB-D60488348DB1}" destId="{DE4B0219-972A-4E54-8158-1EBC40C5A117}" srcOrd="0" destOrd="0" presId="urn:microsoft.com/office/officeart/2005/8/layout/hierarchy4"/>
    <dgm:cxn modelId="{4275B032-6F1A-054B-B796-84407A782386}" type="presParOf" srcId="{2FEC2092-1D4C-4304-87FB-D60488348DB1}" destId="{65ED59E5-1852-4E33-AC4E-5B0FA3C52054}" srcOrd="1" destOrd="0" presId="urn:microsoft.com/office/officeart/2005/8/layout/hierarchy4"/>
    <dgm:cxn modelId="{2CD374A2-9564-2D47-882B-DCE6F2107F75}" type="presParOf" srcId="{8E1E9346-C1E2-4280-8BBC-69B4C01DADF8}" destId="{9285066C-7B76-45F3-BF1A-04E13D22D3B4}" srcOrd="1" destOrd="0" presId="urn:microsoft.com/office/officeart/2005/8/layout/hierarchy4"/>
    <dgm:cxn modelId="{588EB571-77D1-A342-8ABC-8E6B6D5272CF}" type="presParOf" srcId="{8E1E9346-C1E2-4280-8BBC-69B4C01DADF8}" destId="{E766AE22-DB98-48B8-A03B-6ED80A475373}" srcOrd="2" destOrd="0" presId="urn:microsoft.com/office/officeart/2005/8/layout/hierarchy4"/>
    <dgm:cxn modelId="{ABF9828A-3769-9A49-8E3E-2742FAB2A44D}" type="presParOf" srcId="{E766AE22-DB98-48B8-A03B-6ED80A475373}" destId="{A7E59AA6-0C55-4B85-ADF1-830CD72C5A27}" srcOrd="0" destOrd="0" presId="urn:microsoft.com/office/officeart/2005/8/layout/hierarchy4"/>
    <dgm:cxn modelId="{B6B557E0-BEBC-524C-AF85-B1EA3BA8B885}" type="presParOf" srcId="{E766AE22-DB98-48B8-A03B-6ED80A475373}" destId="{46FE2B64-6803-40C8-B46F-09AD4D3C09C1}" srcOrd="1" destOrd="0" presId="urn:microsoft.com/office/officeart/2005/8/layout/hierarchy4"/>
    <dgm:cxn modelId="{C8C1630C-488F-084E-81EB-45A14C044B72}" type="presParOf" srcId="{E766AE22-DB98-48B8-A03B-6ED80A475373}" destId="{26A69E29-AE7E-463D-8C69-2249EEC65F0F}" srcOrd="2" destOrd="0" presId="urn:microsoft.com/office/officeart/2005/8/layout/hierarchy4"/>
    <dgm:cxn modelId="{27D0695F-3691-A74F-B051-44EB54B47C95}" type="presParOf" srcId="{26A69E29-AE7E-463D-8C69-2249EEC65F0F}" destId="{580EC58C-8C05-4383-B532-DC1402E9D8C8}" srcOrd="0" destOrd="0" presId="urn:microsoft.com/office/officeart/2005/8/layout/hierarchy4"/>
    <dgm:cxn modelId="{8BE10CAB-3CDB-404B-89FE-BF82AC93CD64}" type="presParOf" srcId="{580EC58C-8C05-4383-B532-DC1402E9D8C8}" destId="{E9E61E84-9311-4342-910F-BB5125D5CAB3}" srcOrd="0" destOrd="0" presId="urn:microsoft.com/office/officeart/2005/8/layout/hierarchy4"/>
    <dgm:cxn modelId="{389ACC0C-CDD0-494D-BEAD-936F3CC4D4D2}" type="presParOf" srcId="{580EC58C-8C05-4383-B532-DC1402E9D8C8}" destId="{8DBEFC61-469E-44D0-8CBF-4930FC5D6A78}" srcOrd="1" destOrd="0" presId="urn:microsoft.com/office/officeart/2005/8/layout/hierarchy4"/>
    <dgm:cxn modelId="{C1A4D34B-7D68-0244-9A37-F7B098E1DAB5}" type="presParOf" srcId="{580EC58C-8C05-4383-B532-DC1402E9D8C8}" destId="{C65E25DC-E700-4339-A9CF-6DD219E9035C}" srcOrd="2" destOrd="0" presId="urn:microsoft.com/office/officeart/2005/8/layout/hierarchy4"/>
    <dgm:cxn modelId="{E14D121F-3653-AB42-B64C-761EBF72CCD4}" type="presParOf" srcId="{C65E25DC-E700-4339-A9CF-6DD219E9035C}" destId="{9D1B14C6-B762-47EC-9701-C03EF9F435B1}" srcOrd="0" destOrd="0" presId="urn:microsoft.com/office/officeart/2005/8/layout/hierarchy4"/>
    <dgm:cxn modelId="{D3977FB8-FF12-444F-B216-A51C43F15681}" type="presParOf" srcId="{9D1B14C6-B762-47EC-9701-C03EF9F435B1}" destId="{0DC4C17F-500A-40B8-AA69-2E1FE445BA42}" srcOrd="0" destOrd="0" presId="urn:microsoft.com/office/officeart/2005/8/layout/hierarchy4"/>
    <dgm:cxn modelId="{57F5D837-3E0F-7542-9466-3F06ECC7C2F1}" type="presParOf" srcId="{9D1B14C6-B762-47EC-9701-C03EF9F435B1}" destId="{179548C4-6592-49A6-86A2-D41C81E4BC58}" srcOrd="1" destOrd="0" presId="urn:microsoft.com/office/officeart/2005/8/layout/hierarchy4"/>
    <dgm:cxn modelId="{32633133-DC62-0142-8B19-B6C5FCD6D8E7}" type="presParOf" srcId="{C65E25DC-E700-4339-A9CF-6DD219E9035C}" destId="{D142ACB0-EA10-4901-B7FA-2C2D2DD76C14}" srcOrd="1" destOrd="0" presId="urn:microsoft.com/office/officeart/2005/8/layout/hierarchy4"/>
    <dgm:cxn modelId="{878AE316-7671-A747-8FEA-6BB834183E3C}" type="presParOf" srcId="{C65E25DC-E700-4339-A9CF-6DD219E9035C}" destId="{37DE6DB6-2DA0-4935-96F2-DC97654997EE}" srcOrd="2" destOrd="0" presId="urn:microsoft.com/office/officeart/2005/8/layout/hierarchy4"/>
    <dgm:cxn modelId="{F5AE71EB-2459-2149-BF43-9AA214025C94}" type="presParOf" srcId="{37DE6DB6-2DA0-4935-96F2-DC97654997EE}" destId="{9F24CC5F-BE3B-4FB2-ACDC-264AAD6C3614}" srcOrd="0" destOrd="0" presId="urn:microsoft.com/office/officeart/2005/8/layout/hierarchy4"/>
    <dgm:cxn modelId="{D7EAEE88-6063-254C-AA29-80EE1A6A2A57}" type="presParOf" srcId="{37DE6DB6-2DA0-4935-96F2-DC97654997EE}" destId="{C2B48EE9-7BAF-4FC9-9272-41F7EBBE232C}" srcOrd="1" destOrd="0" presId="urn:microsoft.com/office/officeart/2005/8/layout/hierarchy4"/>
    <dgm:cxn modelId="{A96ADA13-B727-0C40-820A-1132AB09F0A8}" type="presParOf" srcId="{26A69E29-AE7E-463D-8C69-2249EEC65F0F}" destId="{47B9CD48-9681-40DA-B25E-0775746A27ED}" srcOrd="1" destOrd="0" presId="urn:microsoft.com/office/officeart/2005/8/layout/hierarchy4"/>
    <dgm:cxn modelId="{4857A109-3E94-C44B-8599-7A4272E40730}" type="presParOf" srcId="{26A69E29-AE7E-463D-8C69-2249EEC65F0F}" destId="{BE84B74F-D49D-8F45-9228-BDD2D2C68717}" srcOrd="2" destOrd="0" presId="urn:microsoft.com/office/officeart/2005/8/layout/hierarchy4"/>
    <dgm:cxn modelId="{C05F1168-79B3-9A42-ADB2-605CFBD1546D}" type="presParOf" srcId="{BE84B74F-D49D-8F45-9228-BDD2D2C68717}" destId="{7D6A4865-1789-B545-B22A-C4F2B903E6C2}" srcOrd="0" destOrd="0" presId="urn:microsoft.com/office/officeart/2005/8/layout/hierarchy4"/>
    <dgm:cxn modelId="{1D11A135-C192-3249-9BFD-3C7E0436ACCB}" type="presParOf" srcId="{BE84B74F-D49D-8F45-9228-BDD2D2C68717}" destId="{2F6ED047-CF5F-1D4F-8914-21C5A6EE4BE6}" srcOrd="1" destOrd="0" presId="urn:microsoft.com/office/officeart/2005/8/layout/hierarchy4"/>
    <dgm:cxn modelId="{6C98A505-793E-7846-8B99-198BBF1DCCD8}" type="presParOf" srcId="{8E1E9346-C1E2-4280-8BBC-69B4C01DADF8}" destId="{FC135176-F2BB-41AD-961A-4AC410924D78}" srcOrd="3" destOrd="0" presId="urn:microsoft.com/office/officeart/2005/8/layout/hierarchy4"/>
    <dgm:cxn modelId="{4E66AFAD-8FEF-9542-959A-C6F028120701}" type="presParOf" srcId="{8E1E9346-C1E2-4280-8BBC-69B4C01DADF8}" destId="{021606A6-6E85-4430-8BC0-CF7FA0C7A8B8}" srcOrd="4" destOrd="0" presId="urn:microsoft.com/office/officeart/2005/8/layout/hierarchy4"/>
    <dgm:cxn modelId="{961E3D84-6158-574E-8503-1AEA52DC6234}" type="presParOf" srcId="{021606A6-6E85-4430-8BC0-CF7FA0C7A8B8}" destId="{C37EC931-5277-4CC5-B355-BE1DF24EF86E}" srcOrd="0" destOrd="0" presId="urn:microsoft.com/office/officeart/2005/8/layout/hierarchy4"/>
    <dgm:cxn modelId="{884A7023-5933-DF40-95CD-044DCB4241C4}" type="presParOf" srcId="{021606A6-6E85-4430-8BC0-CF7FA0C7A8B8}" destId="{BC0554FD-B252-45A1-AB00-42C2EAC68C4A}" srcOrd="1" destOrd="0" presId="urn:microsoft.com/office/officeart/2005/8/layout/hierarchy4"/>
    <dgm:cxn modelId="{5053541F-8887-D247-AE70-8941412F9FEA}" type="presParOf" srcId="{021606A6-6E85-4430-8BC0-CF7FA0C7A8B8}" destId="{E95C8439-4E14-4D05-873F-85C6B4CBABBB}" srcOrd="2" destOrd="0" presId="urn:microsoft.com/office/officeart/2005/8/layout/hierarchy4"/>
    <dgm:cxn modelId="{4BF64C17-1A9D-AA42-B41E-652DD0AD65F5}" type="presParOf" srcId="{E95C8439-4E14-4D05-873F-85C6B4CBABBB}" destId="{320B7F3A-A957-4176-B5A2-473C72173808}" srcOrd="0" destOrd="0" presId="urn:microsoft.com/office/officeart/2005/8/layout/hierarchy4"/>
    <dgm:cxn modelId="{079D71B0-69C0-FB46-816D-A2A13DBF0749}" type="presParOf" srcId="{320B7F3A-A957-4176-B5A2-473C72173808}" destId="{6AFE964A-BD49-481C-BC5C-94D6C51C2589}" srcOrd="0" destOrd="0" presId="urn:microsoft.com/office/officeart/2005/8/layout/hierarchy4"/>
    <dgm:cxn modelId="{273A75BC-E1DF-8F45-B570-EBBDD117CE4D}" type="presParOf" srcId="{320B7F3A-A957-4176-B5A2-473C72173808}" destId="{FEAF09AB-26A8-4FB4-8720-02F547252D2A}" srcOrd="1" destOrd="0" presId="urn:microsoft.com/office/officeart/2005/8/layout/hierarchy4"/>
    <dgm:cxn modelId="{F9C6BB0C-AAE7-8047-AD37-BF2F1F437EFD}" type="presParOf" srcId="{320B7F3A-A957-4176-B5A2-473C72173808}" destId="{5114FD43-916D-4129-BB24-51AD605DAB4D}" srcOrd="2" destOrd="0" presId="urn:microsoft.com/office/officeart/2005/8/layout/hierarchy4"/>
    <dgm:cxn modelId="{2E7DDA22-DCF7-344C-8A52-B1A83694F127}" type="presParOf" srcId="{5114FD43-916D-4129-BB24-51AD605DAB4D}" destId="{FCA947EC-9E05-4709-BCEB-DF8DAAE419DB}" srcOrd="0" destOrd="0" presId="urn:microsoft.com/office/officeart/2005/8/layout/hierarchy4"/>
    <dgm:cxn modelId="{3F63B608-AFE8-AE40-88B5-E3CF196FBC4A}" type="presParOf" srcId="{FCA947EC-9E05-4709-BCEB-DF8DAAE419DB}" destId="{E85FD858-CF02-44D4-A9CE-F1C6A7D0EF62}" srcOrd="0" destOrd="0" presId="urn:microsoft.com/office/officeart/2005/8/layout/hierarchy4"/>
    <dgm:cxn modelId="{31742595-9A23-9446-8425-553FE3DE0A3A}" type="presParOf" srcId="{FCA947EC-9E05-4709-BCEB-DF8DAAE419DB}" destId="{BA68EBC5-5FB9-4005-8979-20DD65FAFAEA}" srcOrd="1" destOrd="0" presId="urn:microsoft.com/office/officeart/2005/8/layout/hierarchy4"/>
    <dgm:cxn modelId="{891232DA-C012-AD4A-8D30-EC4E7E66A8B9}" type="presParOf" srcId="{E95C8439-4E14-4D05-873F-85C6B4CBABBB}" destId="{8CA027DA-F8DA-4A93-826F-F9E79E1D5641}" srcOrd="1" destOrd="0" presId="urn:microsoft.com/office/officeart/2005/8/layout/hierarchy4"/>
    <dgm:cxn modelId="{B95B5460-325E-A747-AA78-E144CE302BAC}" type="presParOf" srcId="{E95C8439-4E14-4D05-873F-85C6B4CBABBB}" destId="{AD12F82F-DFFA-41E1-BFCC-6386F0079228}" srcOrd="2" destOrd="0" presId="urn:microsoft.com/office/officeart/2005/8/layout/hierarchy4"/>
    <dgm:cxn modelId="{992BDE8A-296B-7A44-9267-8DA5CA73D605}" type="presParOf" srcId="{AD12F82F-DFFA-41E1-BFCC-6386F0079228}" destId="{654FD869-30D3-4DD6-8004-3BA348100F60}" srcOrd="0" destOrd="0" presId="urn:microsoft.com/office/officeart/2005/8/layout/hierarchy4"/>
    <dgm:cxn modelId="{D5F88B6F-C372-2A46-89C1-20595C2FA994}" type="presParOf" srcId="{AD12F82F-DFFA-41E1-BFCC-6386F0079228}" destId="{C5FAAE72-B2C8-449E-A45F-3C1E7EA921F3}" srcOrd="1" destOrd="0" presId="urn:microsoft.com/office/officeart/2005/8/layout/hierarchy4"/>
    <dgm:cxn modelId="{A8905F05-8733-5445-BAA9-83EA0524DE47}" type="presParOf" srcId="{AD12F82F-DFFA-41E1-BFCC-6386F0079228}" destId="{3DB87D43-DD21-4229-9E75-204A2D33E2CA}" srcOrd="2" destOrd="0" presId="urn:microsoft.com/office/officeart/2005/8/layout/hierarchy4"/>
    <dgm:cxn modelId="{0F55530F-9508-BA4A-B49E-E67131E9E3EB}" type="presParOf" srcId="{3DB87D43-DD21-4229-9E75-204A2D33E2CA}" destId="{E3F4950A-FB43-45EA-83F2-1E41080989BC}" srcOrd="0" destOrd="0" presId="urn:microsoft.com/office/officeart/2005/8/layout/hierarchy4"/>
    <dgm:cxn modelId="{6D072CB8-4E48-784E-BDAA-CDEB1704E124}" type="presParOf" srcId="{E3F4950A-FB43-45EA-83F2-1E41080989BC}" destId="{3A4CD59D-382A-4A06-894E-D10DC1C55510}" srcOrd="0" destOrd="0" presId="urn:microsoft.com/office/officeart/2005/8/layout/hierarchy4"/>
    <dgm:cxn modelId="{A97CCEDC-576F-D646-82A1-29D5CC7ECAEC}" type="presParOf" srcId="{E3F4950A-FB43-45EA-83F2-1E41080989BC}" destId="{95DECD62-F833-4856-A48C-A7E0AD84DE9D}" srcOrd="1" destOrd="0" presId="urn:microsoft.com/office/officeart/2005/8/layout/hierarchy4"/>
    <dgm:cxn modelId="{7CAF0ED8-248C-E044-9B77-60E17CC1F432}" type="presParOf" srcId="{3DB87D43-DD21-4229-9E75-204A2D33E2CA}" destId="{1E501A2B-DB22-4443-BCB0-DB3ADD32D20B}" srcOrd="1" destOrd="0" presId="urn:microsoft.com/office/officeart/2005/8/layout/hierarchy4"/>
    <dgm:cxn modelId="{4A5F1744-4BC5-F841-B66A-CEE8F01808AA}" type="presParOf" srcId="{3DB87D43-DD21-4229-9E75-204A2D33E2CA}" destId="{1D42AC26-2661-4377-94BC-C0D7271AE270}" srcOrd="2" destOrd="0" presId="urn:microsoft.com/office/officeart/2005/8/layout/hierarchy4"/>
    <dgm:cxn modelId="{167DF328-CE29-2047-951D-8FAEA7AD0370}" type="presParOf" srcId="{1D42AC26-2661-4377-94BC-C0D7271AE270}" destId="{4DC755E5-6AC8-4B22-9853-11913BCC2BF4}" srcOrd="0" destOrd="0" presId="urn:microsoft.com/office/officeart/2005/8/layout/hierarchy4"/>
    <dgm:cxn modelId="{82BDF8B3-A823-8D40-AEE3-0D4350340A81}" type="presParOf" srcId="{1D42AC26-2661-4377-94BC-C0D7271AE270}" destId="{B1330BEB-9B8E-4AF5-AED6-DDADE024ED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76056-E83E-4C63-8246-B659CF8C189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50A9B-FB3A-4CEC-BAF7-B635B24652E3}">
      <dgm:prSet phldrT="[Text]"/>
      <dgm:spPr>
        <a:solidFill>
          <a:schemeClr val="accent3"/>
        </a:solidFill>
      </dgm:spPr>
      <dgm:t>
        <a:bodyPr/>
        <a:lstStyle/>
        <a:p>
          <a:r>
            <a:rPr lang="en-US" b="1" dirty="0" smtClean="0"/>
            <a:t>Increase engagement in OLA and enrich the membership experience</a:t>
          </a:r>
          <a:endParaRPr lang="en-US" b="0" dirty="0"/>
        </a:p>
      </dgm:t>
    </dgm:pt>
    <dgm:pt modelId="{2B60E115-D74C-4908-9436-E1B60DFF9036}" type="parTrans" cxnId="{8A0C2C2F-9E40-4C06-A1C7-BA419081A3E8}">
      <dgm:prSet/>
      <dgm:spPr/>
      <dgm:t>
        <a:bodyPr/>
        <a:lstStyle/>
        <a:p>
          <a:endParaRPr lang="en-US" b="1"/>
        </a:p>
      </dgm:t>
    </dgm:pt>
    <dgm:pt modelId="{5270C8EC-00C6-4F58-A9A3-1F6318CA8222}" type="sibTrans" cxnId="{8A0C2C2F-9E40-4C06-A1C7-BA419081A3E8}">
      <dgm:prSet/>
      <dgm:spPr/>
      <dgm:t>
        <a:bodyPr/>
        <a:lstStyle/>
        <a:p>
          <a:endParaRPr lang="en-US" b="1"/>
        </a:p>
      </dgm:t>
    </dgm:pt>
    <dgm:pt modelId="{E5578661-8C1A-464C-B4E0-768B487D0F7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Eastern/Rural Library Outreach/Support</a:t>
          </a:r>
          <a:endParaRPr lang="en-US" b="1" dirty="0"/>
        </a:p>
      </dgm:t>
    </dgm:pt>
    <dgm:pt modelId="{8720C525-BDDD-40B3-8A27-7025D8A9842D}" type="parTrans" cxnId="{197744B0-0874-49AB-8CD3-2830729FF22B}">
      <dgm:prSet/>
      <dgm:spPr/>
      <dgm:t>
        <a:bodyPr/>
        <a:lstStyle/>
        <a:p>
          <a:endParaRPr lang="en-US" b="1"/>
        </a:p>
      </dgm:t>
    </dgm:pt>
    <dgm:pt modelId="{ABFEDB9E-B201-44DC-B2CE-3011BEB4FD1F}" type="sibTrans" cxnId="{197744B0-0874-49AB-8CD3-2830729FF22B}">
      <dgm:prSet/>
      <dgm:spPr/>
      <dgm:t>
        <a:bodyPr/>
        <a:lstStyle/>
        <a:p>
          <a:endParaRPr lang="en-US" b="1"/>
        </a:p>
      </dgm:t>
    </dgm:pt>
    <dgm:pt modelId="{51A6E365-8841-4773-BCAF-A5CB505DE8F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Information Gathering, assess needs</a:t>
          </a:r>
        </a:p>
      </dgm:t>
    </dgm:pt>
    <dgm:pt modelId="{D07C0B7A-E988-44A0-9067-26F12F43EB2A}" type="parTrans" cxnId="{BF783414-5D5A-48EB-B436-799749DB5723}">
      <dgm:prSet/>
      <dgm:spPr/>
      <dgm:t>
        <a:bodyPr/>
        <a:lstStyle/>
        <a:p>
          <a:endParaRPr lang="en-US" b="1"/>
        </a:p>
      </dgm:t>
    </dgm:pt>
    <dgm:pt modelId="{C66E6685-1E3D-4A10-9689-6C9C44DEAF6C}" type="sibTrans" cxnId="{BF783414-5D5A-48EB-B436-799749DB5723}">
      <dgm:prSet/>
      <dgm:spPr/>
      <dgm:t>
        <a:bodyPr/>
        <a:lstStyle/>
        <a:p>
          <a:endParaRPr lang="en-US" b="1"/>
        </a:p>
      </dgm:t>
    </dgm:pt>
    <dgm:pt modelId="{7A80965B-A0FE-4640-885D-D6D2CBC1C1C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Encourage RT status?</a:t>
          </a:r>
          <a:endParaRPr lang="en-US" sz="700" b="1" dirty="0" smtClean="0"/>
        </a:p>
      </dgm:t>
    </dgm:pt>
    <dgm:pt modelId="{296331F9-89A3-479C-B481-80D05B99FC76}" type="parTrans" cxnId="{3E13EFF6-F643-4786-AD43-9734B5487307}">
      <dgm:prSet/>
      <dgm:spPr/>
      <dgm:t>
        <a:bodyPr/>
        <a:lstStyle/>
        <a:p>
          <a:endParaRPr lang="en-US" b="1"/>
        </a:p>
      </dgm:t>
    </dgm:pt>
    <dgm:pt modelId="{A29C851C-7A45-4389-97A4-DA6D5E0365AF}" type="sibTrans" cxnId="{3E13EFF6-F643-4786-AD43-9734B5487307}">
      <dgm:prSet/>
      <dgm:spPr/>
      <dgm:t>
        <a:bodyPr/>
        <a:lstStyle/>
        <a:p>
          <a:endParaRPr lang="en-US" b="1"/>
        </a:p>
      </dgm:t>
    </dgm:pt>
    <dgm:pt modelId="{1B513FC8-9041-4E15-8A66-400D5F261F3D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Build Broader OLA Access Opportunities for Library Support Staff</a:t>
          </a:r>
          <a:endParaRPr lang="en-US" b="1" dirty="0"/>
        </a:p>
      </dgm:t>
    </dgm:pt>
    <dgm:pt modelId="{744071E3-872D-4725-9EC1-D01EBF086FC4}" type="sibTrans" cxnId="{C8CCACAA-70A9-4366-8F8D-FDE19204BF00}">
      <dgm:prSet/>
      <dgm:spPr/>
      <dgm:t>
        <a:bodyPr/>
        <a:lstStyle/>
        <a:p>
          <a:endParaRPr lang="en-US" b="1"/>
        </a:p>
      </dgm:t>
    </dgm:pt>
    <dgm:pt modelId="{AD39BF4A-760E-42EE-A5AA-3C4F0DCD8FAD}" type="parTrans" cxnId="{C8CCACAA-70A9-4366-8F8D-FDE19204BF00}">
      <dgm:prSet/>
      <dgm:spPr/>
      <dgm:t>
        <a:bodyPr/>
        <a:lstStyle/>
        <a:p>
          <a:endParaRPr lang="en-US" b="1"/>
        </a:p>
      </dgm:t>
    </dgm:pt>
    <dgm:pt modelId="{A4AFC075-B125-4869-ACBF-8F028D40DB4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Build a quick strike project capability</a:t>
          </a:r>
          <a:endParaRPr lang="en-US" b="1" dirty="0"/>
        </a:p>
      </dgm:t>
    </dgm:pt>
    <dgm:pt modelId="{F64052BF-9A69-4575-974B-C89141369160}" type="parTrans" cxnId="{D91D1C0E-4659-4BB7-A547-69D46CD1AE79}">
      <dgm:prSet/>
      <dgm:spPr/>
      <dgm:t>
        <a:bodyPr/>
        <a:lstStyle/>
        <a:p>
          <a:endParaRPr lang="en-US" b="1"/>
        </a:p>
      </dgm:t>
    </dgm:pt>
    <dgm:pt modelId="{A6218095-3F7A-4246-B3F4-9CF0DEEDFC97}" type="sibTrans" cxnId="{D91D1C0E-4659-4BB7-A547-69D46CD1AE79}">
      <dgm:prSet/>
      <dgm:spPr/>
      <dgm:t>
        <a:bodyPr/>
        <a:lstStyle/>
        <a:p>
          <a:endParaRPr lang="en-US" b="1"/>
        </a:p>
      </dgm:t>
    </dgm:pt>
    <dgm:pt modelId="{35E5A474-9E7A-4F01-B9F5-ADECF1D6C08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Allocate resources for participation in OLA activities</a:t>
          </a:r>
          <a:endParaRPr lang="en-US" sz="900" b="1" dirty="0"/>
        </a:p>
      </dgm:t>
    </dgm:pt>
    <dgm:pt modelId="{7F599182-2A3D-468C-ABD6-A4F23B540EDA}" type="parTrans" cxnId="{0516BA4A-5347-4D6D-97C0-3CEBD308E30F}">
      <dgm:prSet/>
      <dgm:spPr/>
      <dgm:t>
        <a:bodyPr/>
        <a:lstStyle/>
        <a:p>
          <a:endParaRPr lang="en-US" b="1"/>
        </a:p>
      </dgm:t>
    </dgm:pt>
    <dgm:pt modelId="{0C595A2E-6E3B-4EDB-A5C1-725FCB303A79}" type="sibTrans" cxnId="{0516BA4A-5347-4D6D-97C0-3CEBD308E30F}">
      <dgm:prSet/>
      <dgm:spPr/>
      <dgm:t>
        <a:bodyPr/>
        <a:lstStyle/>
        <a:p>
          <a:endParaRPr lang="en-US" b="1"/>
        </a:p>
      </dgm:t>
    </dgm:pt>
    <dgm:pt modelId="{58AF0D09-6CA5-460C-B5BA-2E8666F4CDA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Reaching out to library directors to ID strong candidates for leadership roles</a:t>
          </a:r>
          <a:endParaRPr lang="en-US" sz="700" b="1" dirty="0"/>
        </a:p>
      </dgm:t>
    </dgm:pt>
    <dgm:pt modelId="{8079C4D8-8065-452F-A99F-FD6D8736CDB5}" type="parTrans" cxnId="{4D4D3BF4-644E-4B51-ACE0-D4E4534BFF01}">
      <dgm:prSet/>
      <dgm:spPr/>
      <dgm:t>
        <a:bodyPr/>
        <a:lstStyle/>
        <a:p>
          <a:endParaRPr lang="en-US" b="1"/>
        </a:p>
      </dgm:t>
    </dgm:pt>
    <dgm:pt modelId="{4AD0B12B-502C-4143-B22A-0FCD35F06AD3}" type="sibTrans" cxnId="{4D4D3BF4-644E-4B51-ACE0-D4E4534BFF01}">
      <dgm:prSet/>
      <dgm:spPr/>
      <dgm:t>
        <a:bodyPr/>
        <a:lstStyle/>
        <a:p>
          <a:endParaRPr lang="en-US" b="1"/>
        </a:p>
      </dgm:t>
    </dgm:pt>
    <dgm:pt modelId="{426BC1BA-6BFE-49A0-9AF9-6022159D865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Look at current volunteer list on website, placement?</a:t>
          </a:r>
          <a:endParaRPr lang="en-US" sz="900" b="1" dirty="0"/>
        </a:p>
      </dgm:t>
    </dgm:pt>
    <dgm:pt modelId="{872E1F52-0F43-4848-9B4B-E84795A84D8E}" type="parTrans" cxnId="{1AE559B7-8859-47E2-A2E8-AF9FA3ABE980}">
      <dgm:prSet/>
      <dgm:spPr/>
      <dgm:t>
        <a:bodyPr/>
        <a:lstStyle/>
        <a:p>
          <a:endParaRPr lang="en-US" b="1"/>
        </a:p>
      </dgm:t>
    </dgm:pt>
    <dgm:pt modelId="{66136041-8FE0-4197-B7D9-39E55ED60125}" type="sibTrans" cxnId="{1AE559B7-8859-47E2-A2E8-AF9FA3ABE980}">
      <dgm:prSet/>
      <dgm:spPr/>
      <dgm:t>
        <a:bodyPr/>
        <a:lstStyle/>
        <a:p>
          <a:endParaRPr lang="en-US" b="1"/>
        </a:p>
      </dgm:t>
    </dgm:pt>
    <dgm:pt modelId="{51314B7B-CB92-4BF0-A60F-FF6548A821D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Pending website</a:t>
          </a:r>
          <a:endParaRPr lang="en-US" sz="900" b="1" dirty="0"/>
        </a:p>
      </dgm:t>
    </dgm:pt>
    <dgm:pt modelId="{694D9507-D392-45BD-9083-BB19F256ABB3}" type="parTrans" cxnId="{06E21F21-8D9C-4249-BC75-20BE29AE069B}">
      <dgm:prSet/>
      <dgm:spPr/>
      <dgm:t>
        <a:bodyPr/>
        <a:lstStyle/>
        <a:p>
          <a:endParaRPr lang="en-US" b="1"/>
        </a:p>
      </dgm:t>
    </dgm:pt>
    <dgm:pt modelId="{C571FC60-65A4-4C04-8910-EA7ED4EFF104}" type="sibTrans" cxnId="{06E21F21-8D9C-4249-BC75-20BE29AE069B}">
      <dgm:prSet/>
      <dgm:spPr/>
      <dgm:t>
        <a:bodyPr/>
        <a:lstStyle/>
        <a:p>
          <a:endParaRPr lang="en-US" b="1"/>
        </a:p>
      </dgm:t>
    </dgm:pt>
    <dgm:pt modelId="{E4533BCF-7204-4C96-A31A-6486DC62DDB9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Focus groups?</a:t>
          </a:r>
        </a:p>
      </dgm:t>
    </dgm:pt>
    <dgm:pt modelId="{1B99E6D2-DA72-4015-B01A-627A448BE7A0}" type="parTrans" cxnId="{D314086E-26DB-434C-A146-FD6844C2A74B}">
      <dgm:prSet/>
      <dgm:spPr/>
      <dgm:t>
        <a:bodyPr/>
        <a:lstStyle/>
        <a:p>
          <a:endParaRPr lang="en-US" b="1"/>
        </a:p>
      </dgm:t>
    </dgm:pt>
    <dgm:pt modelId="{A61739E7-8A79-4F3B-85AA-0E071F540F6D}" type="sibTrans" cxnId="{D314086E-26DB-434C-A146-FD6844C2A74B}">
      <dgm:prSet/>
      <dgm:spPr/>
      <dgm:t>
        <a:bodyPr/>
        <a:lstStyle/>
        <a:p>
          <a:endParaRPr lang="en-US" b="1"/>
        </a:p>
      </dgm:t>
    </dgm:pt>
    <dgm:pt modelId="{3A62427A-4ED3-4A35-8E67-05218ACD127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Assess existing data</a:t>
          </a:r>
        </a:p>
      </dgm:t>
    </dgm:pt>
    <dgm:pt modelId="{DF2815F8-9710-486C-BC96-FAD9C91D0D2B}" type="parTrans" cxnId="{282E301B-8809-4F8B-88D5-395882C5B0FF}">
      <dgm:prSet/>
      <dgm:spPr/>
      <dgm:t>
        <a:bodyPr/>
        <a:lstStyle/>
        <a:p>
          <a:endParaRPr lang="en-US" b="1"/>
        </a:p>
      </dgm:t>
    </dgm:pt>
    <dgm:pt modelId="{11DDF989-BE0F-4B48-BD9F-475CE1B355EB}" type="sibTrans" cxnId="{282E301B-8809-4F8B-88D5-395882C5B0FF}">
      <dgm:prSet/>
      <dgm:spPr/>
      <dgm:t>
        <a:bodyPr/>
        <a:lstStyle/>
        <a:p>
          <a:endParaRPr lang="en-US" b="1"/>
        </a:p>
      </dgm:t>
    </dgm:pt>
    <dgm:pt modelId="{A1BBE09D-7EFB-47EB-87FA-9B18DA61D511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Find a leader, gain signatures, vote</a:t>
          </a:r>
        </a:p>
      </dgm:t>
    </dgm:pt>
    <dgm:pt modelId="{06ABF230-6A31-4EA5-BFA6-5665EDCD1F9D}" type="parTrans" cxnId="{6958ABC3-CEEA-4213-A850-FE04E66D320A}">
      <dgm:prSet/>
      <dgm:spPr/>
      <dgm:t>
        <a:bodyPr/>
        <a:lstStyle/>
        <a:p>
          <a:endParaRPr lang="en-US" b="1"/>
        </a:p>
      </dgm:t>
    </dgm:pt>
    <dgm:pt modelId="{485C247F-A2C0-4EC8-9CD5-01388954F887}" type="sibTrans" cxnId="{6958ABC3-CEEA-4213-A850-FE04E66D320A}">
      <dgm:prSet/>
      <dgm:spPr/>
      <dgm:t>
        <a:bodyPr/>
        <a:lstStyle/>
        <a:p>
          <a:endParaRPr lang="en-US" b="1"/>
        </a:p>
      </dgm:t>
    </dgm:pt>
    <dgm:pt modelId="{CA941379-1A9E-4C77-B502-850F9F2B98F5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Membership mentoring</a:t>
          </a:r>
          <a:endParaRPr lang="en-US" sz="900" b="1" dirty="0"/>
        </a:p>
      </dgm:t>
    </dgm:pt>
    <dgm:pt modelId="{DC9D3306-0C3F-40A3-8393-1C1E770EC072}" type="parTrans" cxnId="{096BE709-D950-42EB-9552-61B60584EC2D}">
      <dgm:prSet/>
      <dgm:spPr/>
      <dgm:t>
        <a:bodyPr/>
        <a:lstStyle/>
        <a:p>
          <a:endParaRPr lang="en-US" b="1"/>
        </a:p>
      </dgm:t>
    </dgm:pt>
    <dgm:pt modelId="{2C15B767-0C16-40A8-B5FF-0AA970C699BA}" type="sibTrans" cxnId="{096BE709-D950-42EB-9552-61B60584EC2D}">
      <dgm:prSet/>
      <dgm:spPr/>
      <dgm:t>
        <a:bodyPr/>
        <a:lstStyle/>
        <a:p>
          <a:endParaRPr lang="en-US" b="1"/>
        </a:p>
      </dgm:t>
    </dgm:pt>
    <dgm:pt modelId="{1318BF9C-14FC-479B-8BFD-306188586ECE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Talk at PLD</a:t>
          </a:r>
          <a:endParaRPr lang="en-US" sz="900" b="1" dirty="0"/>
        </a:p>
      </dgm:t>
    </dgm:pt>
    <dgm:pt modelId="{96037023-5D19-41D3-B633-714A589FD032}" type="parTrans" cxnId="{F40F14DF-0D2F-473F-AEC6-49DE8039E30D}">
      <dgm:prSet/>
      <dgm:spPr/>
      <dgm:t>
        <a:bodyPr/>
        <a:lstStyle/>
        <a:p>
          <a:endParaRPr lang="en-US" b="1"/>
        </a:p>
      </dgm:t>
    </dgm:pt>
    <dgm:pt modelId="{D72FAEB9-5EDC-4945-925A-6EDB1B28FB07}" type="sibTrans" cxnId="{F40F14DF-0D2F-473F-AEC6-49DE8039E30D}">
      <dgm:prSet/>
      <dgm:spPr/>
      <dgm:t>
        <a:bodyPr/>
        <a:lstStyle/>
        <a:p>
          <a:endParaRPr lang="en-US" b="1"/>
        </a:p>
      </dgm:t>
    </dgm:pt>
    <dgm:pt modelId="{D212E449-E47A-4F48-B0A0-EC0B23953381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vert="vert270"/>
        <a:lstStyle/>
        <a:p>
          <a:r>
            <a:rPr lang="en-US" sz="900" b="1" dirty="0" smtClean="0"/>
            <a:t>Refresh list, place more prominently </a:t>
          </a:r>
          <a:endParaRPr lang="en-US" sz="900" b="1" dirty="0"/>
        </a:p>
      </dgm:t>
    </dgm:pt>
    <dgm:pt modelId="{390650DE-E129-4C41-851F-BAD8E5829FA2}" type="parTrans" cxnId="{67FAD239-2BF6-4C77-B0DD-354208199B42}">
      <dgm:prSet/>
      <dgm:spPr/>
      <dgm:t>
        <a:bodyPr/>
        <a:lstStyle/>
        <a:p>
          <a:endParaRPr lang="en-US" b="1"/>
        </a:p>
      </dgm:t>
    </dgm:pt>
    <dgm:pt modelId="{90602F0C-4D2B-4306-8558-0AF6C6E17DDE}" type="sibTrans" cxnId="{67FAD239-2BF6-4C77-B0DD-354208199B42}">
      <dgm:prSet/>
      <dgm:spPr/>
      <dgm:t>
        <a:bodyPr/>
        <a:lstStyle/>
        <a:p>
          <a:endParaRPr lang="en-US" b="1"/>
        </a:p>
      </dgm:t>
    </dgm:pt>
    <dgm:pt modelId="{8D50B6F7-FC13-4DF9-9861-9C3C818D604D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b="1" dirty="0" smtClean="0"/>
            <a:t>Reimagine Hotline</a:t>
          </a:r>
          <a:endParaRPr lang="en-US" sz="900" b="1" dirty="0"/>
        </a:p>
      </dgm:t>
    </dgm:pt>
    <dgm:pt modelId="{428DCBC3-023C-48AE-A711-F05FC61D5EC2}" type="parTrans" cxnId="{0EAF4D67-AA58-46BD-87DC-1EAF6FCDB994}">
      <dgm:prSet/>
      <dgm:spPr/>
      <dgm:t>
        <a:bodyPr/>
        <a:lstStyle/>
        <a:p>
          <a:endParaRPr lang="en-US" b="1"/>
        </a:p>
      </dgm:t>
    </dgm:pt>
    <dgm:pt modelId="{D981A96C-98CC-439B-BC92-5DFBE05412B2}" type="sibTrans" cxnId="{0EAF4D67-AA58-46BD-87DC-1EAF6FCDB994}">
      <dgm:prSet/>
      <dgm:spPr/>
      <dgm:t>
        <a:bodyPr/>
        <a:lstStyle/>
        <a:p>
          <a:endParaRPr lang="en-US" b="1"/>
        </a:p>
      </dgm:t>
    </dgm:pt>
    <dgm:pt modelId="{CA4949CE-CAEA-461A-A450-692ACECBBD28}" type="pres">
      <dgm:prSet presAssocID="{2EB76056-E83E-4C63-8246-B659CF8C189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CFFEF6-CE35-409B-AB33-FE4A3D98FFBF}" type="pres">
      <dgm:prSet presAssocID="{FCE50A9B-FB3A-4CEC-BAF7-B635B24652E3}" presName="vertOne" presStyleCnt="0"/>
      <dgm:spPr/>
    </dgm:pt>
    <dgm:pt modelId="{A1F02A01-D128-4D12-97F2-B8E664F0388A}" type="pres">
      <dgm:prSet presAssocID="{FCE50A9B-FB3A-4CEC-BAF7-B635B24652E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210F0-FEFC-4183-BF2F-4E3B155B47E8}" type="pres">
      <dgm:prSet presAssocID="{FCE50A9B-FB3A-4CEC-BAF7-B635B24652E3}" presName="parTransOne" presStyleCnt="0"/>
      <dgm:spPr/>
    </dgm:pt>
    <dgm:pt modelId="{8E1E9346-C1E2-4280-8BBC-69B4C01DADF8}" type="pres">
      <dgm:prSet presAssocID="{FCE50A9B-FB3A-4CEC-BAF7-B635B24652E3}" presName="horzOne" presStyleCnt="0"/>
      <dgm:spPr/>
    </dgm:pt>
    <dgm:pt modelId="{DBFDEFFC-102B-4F53-B5DA-B5D7042466C2}" type="pres">
      <dgm:prSet presAssocID="{E5578661-8C1A-464C-B4E0-768B487D0F7A}" presName="vertTwo" presStyleCnt="0"/>
      <dgm:spPr/>
    </dgm:pt>
    <dgm:pt modelId="{235B6EFB-5CFE-4AA7-81E1-20D7C0935A6F}" type="pres">
      <dgm:prSet presAssocID="{E5578661-8C1A-464C-B4E0-768B487D0F7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103E7F-063C-4B86-BC8C-5A0AB0B578ED}" type="pres">
      <dgm:prSet presAssocID="{E5578661-8C1A-464C-B4E0-768B487D0F7A}" presName="parTransTwo" presStyleCnt="0"/>
      <dgm:spPr/>
    </dgm:pt>
    <dgm:pt modelId="{739D2EB1-D2E8-44CA-8872-46D6CA7BB9C1}" type="pres">
      <dgm:prSet presAssocID="{E5578661-8C1A-464C-B4E0-768B487D0F7A}" presName="horzTwo" presStyleCnt="0"/>
      <dgm:spPr/>
    </dgm:pt>
    <dgm:pt modelId="{733BB9CF-86D2-4D98-9F60-A5A07F4E2BB9}" type="pres">
      <dgm:prSet presAssocID="{51A6E365-8841-4773-BCAF-A5CB505DE8F5}" presName="vertThree" presStyleCnt="0"/>
      <dgm:spPr/>
    </dgm:pt>
    <dgm:pt modelId="{76AB990D-A05F-46CC-B188-ED2020804D2A}" type="pres">
      <dgm:prSet presAssocID="{51A6E365-8841-4773-BCAF-A5CB505DE8F5}" presName="txThree" presStyleLbl="node3" presStyleIdx="0" presStyleCnt="6" custScaleX="124040" custLinFactNeighborX="-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A0ACF5-F1A1-4896-8751-86523E7B6DBD}" type="pres">
      <dgm:prSet presAssocID="{51A6E365-8841-4773-BCAF-A5CB505DE8F5}" presName="parTransThree" presStyleCnt="0"/>
      <dgm:spPr/>
    </dgm:pt>
    <dgm:pt modelId="{907F3613-CE02-454D-81A9-1B94F2037A75}" type="pres">
      <dgm:prSet presAssocID="{51A6E365-8841-4773-BCAF-A5CB505DE8F5}" presName="horzThree" presStyleCnt="0"/>
      <dgm:spPr/>
    </dgm:pt>
    <dgm:pt modelId="{08B82251-7704-41E4-BC4C-F5719C5F82C8}" type="pres">
      <dgm:prSet presAssocID="{E4533BCF-7204-4C96-A31A-6486DC62DDB9}" presName="vertFour" presStyleCnt="0">
        <dgm:presLayoutVars>
          <dgm:chPref val="3"/>
        </dgm:presLayoutVars>
      </dgm:prSet>
      <dgm:spPr/>
    </dgm:pt>
    <dgm:pt modelId="{E0B0955F-6250-4BA4-A9B8-16C986201D2F}" type="pres">
      <dgm:prSet presAssocID="{E4533BCF-7204-4C96-A31A-6486DC62DDB9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D4565-7814-4CDE-B039-1C7EA4355180}" type="pres">
      <dgm:prSet presAssocID="{E4533BCF-7204-4C96-A31A-6486DC62DDB9}" presName="horzFour" presStyleCnt="0"/>
      <dgm:spPr/>
    </dgm:pt>
    <dgm:pt modelId="{5D927BDB-AB35-49E0-BCFF-88FCF375BB10}" type="pres">
      <dgm:prSet presAssocID="{A61739E7-8A79-4F3B-85AA-0E071F540F6D}" presName="sibSpaceFour" presStyleCnt="0"/>
      <dgm:spPr/>
    </dgm:pt>
    <dgm:pt modelId="{0AE6E8D5-B540-4FB1-A9A4-2556340021AE}" type="pres">
      <dgm:prSet presAssocID="{3A62427A-4ED3-4A35-8E67-05218ACD127D}" presName="vertFour" presStyleCnt="0">
        <dgm:presLayoutVars>
          <dgm:chPref val="3"/>
        </dgm:presLayoutVars>
      </dgm:prSet>
      <dgm:spPr/>
    </dgm:pt>
    <dgm:pt modelId="{723D5010-790F-46F3-887F-5EA8806B2160}" type="pres">
      <dgm:prSet presAssocID="{3A62427A-4ED3-4A35-8E67-05218ACD127D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D574C3-827C-4C8F-9E47-1EAAA01917FA}" type="pres">
      <dgm:prSet presAssocID="{3A62427A-4ED3-4A35-8E67-05218ACD127D}" presName="horzFour" presStyleCnt="0"/>
      <dgm:spPr/>
    </dgm:pt>
    <dgm:pt modelId="{24537979-22CB-406F-9D43-D541FC4E2905}" type="pres">
      <dgm:prSet presAssocID="{C66E6685-1E3D-4A10-9689-6C9C44DEAF6C}" presName="sibSpaceThree" presStyleCnt="0"/>
      <dgm:spPr/>
    </dgm:pt>
    <dgm:pt modelId="{2FEC2092-1D4C-4304-87FB-D60488348DB1}" type="pres">
      <dgm:prSet presAssocID="{7A80965B-A0FE-4640-885D-D6D2CBC1C1CD}" presName="vertThree" presStyleCnt="0"/>
      <dgm:spPr/>
    </dgm:pt>
    <dgm:pt modelId="{DE4B0219-972A-4E54-8158-1EBC40C5A117}" type="pres">
      <dgm:prSet presAssocID="{7A80965B-A0FE-4640-885D-D6D2CBC1C1CD}" presName="txThree" presStyleLbl="node3" presStyleIdx="1" presStyleCnt="6" custScaleX="2629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402B6-80EC-49DE-B97E-DC27FDBE0915}" type="pres">
      <dgm:prSet presAssocID="{7A80965B-A0FE-4640-885D-D6D2CBC1C1CD}" presName="parTransThree" presStyleCnt="0"/>
      <dgm:spPr/>
    </dgm:pt>
    <dgm:pt modelId="{65ED59E5-1852-4E33-AC4E-5B0FA3C52054}" type="pres">
      <dgm:prSet presAssocID="{7A80965B-A0FE-4640-885D-D6D2CBC1C1CD}" presName="horzThree" presStyleCnt="0"/>
      <dgm:spPr/>
    </dgm:pt>
    <dgm:pt modelId="{871BADF7-921C-455D-8A21-9A6EE5D57111}" type="pres">
      <dgm:prSet presAssocID="{A1BBE09D-7EFB-47EB-87FA-9B18DA61D511}" presName="vertFour" presStyleCnt="0">
        <dgm:presLayoutVars>
          <dgm:chPref val="3"/>
        </dgm:presLayoutVars>
      </dgm:prSet>
      <dgm:spPr/>
    </dgm:pt>
    <dgm:pt modelId="{1AAA2AC6-20B4-4F8B-8E31-8E71FCF78F15}" type="pres">
      <dgm:prSet presAssocID="{A1BBE09D-7EFB-47EB-87FA-9B18DA61D511}" presName="txFour" presStyleLbl="node4" presStyleIdx="2" presStyleCnt="6" custLinFactNeighborX="56389" custLinFactNeighborY="-15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D5C353-CCF0-408E-ADA6-485756FE0CB4}" type="pres">
      <dgm:prSet presAssocID="{A1BBE09D-7EFB-47EB-87FA-9B18DA61D511}" presName="horzFour" presStyleCnt="0"/>
      <dgm:spPr/>
    </dgm:pt>
    <dgm:pt modelId="{9285066C-7B76-45F3-BF1A-04E13D22D3B4}" type="pres">
      <dgm:prSet presAssocID="{ABFEDB9E-B201-44DC-B2CE-3011BEB4FD1F}" presName="sibSpaceTwo" presStyleCnt="0"/>
      <dgm:spPr/>
    </dgm:pt>
    <dgm:pt modelId="{E766AE22-DB98-48B8-A03B-6ED80A475373}" type="pres">
      <dgm:prSet presAssocID="{1B513FC8-9041-4E15-8A66-400D5F261F3D}" presName="vertTwo" presStyleCnt="0"/>
      <dgm:spPr/>
    </dgm:pt>
    <dgm:pt modelId="{A7E59AA6-0C55-4B85-ADF1-830CD72C5A27}" type="pres">
      <dgm:prSet presAssocID="{1B513FC8-9041-4E15-8A66-400D5F261F3D}" presName="txTwo" presStyleLbl="node2" presStyleIdx="1" presStyleCnt="4" custScaleX="73923" custLinFactNeighborX="-11150" custLinFactNeighborY="-148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E2B64-6803-40C8-B46F-09AD4D3C09C1}" type="pres">
      <dgm:prSet presAssocID="{1B513FC8-9041-4E15-8A66-400D5F261F3D}" presName="parTransTwo" presStyleCnt="0"/>
      <dgm:spPr/>
    </dgm:pt>
    <dgm:pt modelId="{26A69E29-AE7E-463D-8C69-2249EEC65F0F}" type="pres">
      <dgm:prSet presAssocID="{1B513FC8-9041-4E15-8A66-400D5F261F3D}" presName="horzTwo" presStyleCnt="0"/>
      <dgm:spPr/>
    </dgm:pt>
    <dgm:pt modelId="{580EC58C-8C05-4383-B532-DC1402E9D8C8}" type="pres">
      <dgm:prSet presAssocID="{35E5A474-9E7A-4F01-B9F5-ADECF1D6C089}" presName="vertThree" presStyleCnt="0"/>
      <dgm:spPr/>
    </dgm:pt>
    <dgm:pt modelId="{E9E61E84-9311-4342-910F-BB5125D5CAB3}" type="pres">
      <dgm:prSet presAssocID="{35E5A474-9E7A-4F01-B9F5-ADECF1D6C089}" presName="txThree" presStyleLbl="node3" presStyleIdx="2" presStyleCnt="6" custScaleX="54738" custLinFactNeighborX="-19690" custLinFactNeighborY="-121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BEFC61-469E-44D0-8CBF-4930FC5D6A78}" type="pres">
      <dgm:prSet presAssocID="{35E5A474-9E7A-4F01-B9F5-ADECF1D6C089}" presName="parTransThree" presStyleCnt="0"/>
      <dgm:spPr/>
    </dgm:pt>
    <dgm:pt modelId="{C65E25DC-E700-4339-A9CF-6DD219E9035C}" type="pres">
      <dgm:prSet presAssocID="{35E5A474-9E7A-4F01-B9F5-ADECF1D6C089}" presName="horzThree" presStyleCnt="0"/>
      <dgm:spPr/>
    </dgm:pt>
    <dgm:pt modelId="{9D1B14C6-B762-47EC-9701-C03EF9F435B1}" type="pres">
      <dgm:prSet presAssocID="{CA941379-1A9E-4C77-B502-850F9F2B98F5}" presName="vertFour" presStyleCnt="0">
        <dgm:presLayoutVars>
          <dgm:chPref val="3"/>
        </dgm:presLayoutVars>
      </dgm:prSet>
      <dgm:spPr/>
    </dgm:pt>
    <dgm:pt modelId="{0DC4C17F-500A-40B8-AA69-2E1FE445BA42}" type="pres">
      <dgm:prSet presAssocID="{CA941379-1A9E-4C77-B502-850F9F2B98F5}" presName="txFour" presStyleLbl="node4" presStyleIdx="3" presStyleCnt="6" custLinFactNeighborX="43407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9548C4-6592-49A6-86A2-D41C81E4BC58}" type="pres">
      <dgm:prSet presAssocID="{CA941379-1A9E-4C77-B502-850F9F2B98F5}" presName="horzFour" presStyleCnt="0"/>
      <dgm:spPr/>
    </dgm:pt>
    <dgm:pt modelId="{D142ACB0-EA10-4901-B7FA-2C2D2DD76C14}" type="pres">
      <dgm:prSet presAssocID="{2C15B767-0C16-40A8-B5FF-0AA970C699BA}" presName="sibSpaceFour" presStyleCnt="0"/>
      <dgm:spPr/>
    </dgm:pt>
    <dgm:pt modelId="{452F3073-BBC9-4D7F-B0CA-6839C2420CA5}" type="pres">
      <dgm:prSet presAssocID="{1318BF9C-14FC-479B-8BFD-306188586ECE}" presName="vertFour" presStyleCnt="0">
        <dgm:presLayoutVars>
          <dgm:chPref val="3"/>
        </dgm:presLayoutVars>
      </dgm:prSet>
      <dgm:spPr/>
    </dgm:pt>
    <dgm:pt modelId="{A8BFED4C-310F-4CB9-BF8F-8361CF3AEE26}" type="pres">
      <dgm:prSet presAssocID="{1318BF9C-14FC-479B-8BFD-306188586ECE}" presName="txFour" presStyleLbl="node4" presStyleIdx="4" presStyleCnt="6" custLinFactNeighborX="53228" custLinFactNeighborY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90E9E2-482E-424A-9AFC-9F29E4ABE8EA}" type="pres">
      <dgm:prSet presAssocID="{1318BF9C-14FC-479B-8BFD-306188586ECE}" presName="horzFour" presStyleCnt="0"/>
      <dgm:spPr/>
    </dgm:pt>
    <dgm:pt modelId="{47B9CD48-9681-40DA-B25E-0775746A27ED}" type="pres">
      <dgm:prSet presAssocID="{0C595A2E-6E3B-4EDB-A5C1-725FCB303A79}" presName="sibSpaceThree" presStyleCnt="0"/>
      <dgm:spPr/>
    </dgm:pt>
    <dgm:pt modelId="{6BDD4183-55EC-4F31-B3FC-85CB601F8CF5}" type="pres">
      <dgm:prSet presAssocID="{58AF0D09-6CA5-460C-B5BA-2E8666F4CDA1}" presName="vertThree" presStyleCnt="0"/>
      <dgm:spPr/>
    </dgm:pt>
    <dgm:pt modelId="{D4D7FE28-FCB2-4874-A9FC-B5FAE24FC8B0}" type="pres">
      <dgm:prSet presAssocID="{58AF0D09-6CA5-460C-B5BA-2E8666F4CDA1}" presName="txThree" presStyleLbl="node3" presStyleIdx="3" presStyleCnt="6" custScaleX="209461" custLinFactNeighborX="-90111" custLinFactNeighborY="-1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9D11C0-53E0-4BF1-8E3C-99270F155CF2}" type="pres">
      <dgm:prSet presAssocID="{58AF0D09-6CA5-460C-B5BA-2E8666F4CDA1}" presName="horzThree" presStyleCnt="0"/>
      <dgm:spPr/>
    </dgm:pt>
    <dgm:pt modelId="{FC135176-F2BB-41AD-961A-4AC410924D78}" type="pres">
      <dgm:prSet presAssocID="{744071E3-872D-4725-9EC1-D01EBF086FC4}" presName="sibSpaceTwo" presStyleCnt="0"/>
      <dgm:spPr/>
    </dgm:pt>
    <dgm:pt modelId="{021606A6-6E85-4430-8BC0-CF7FA0C7A8B8}" type="pres">
      <dgm:prSet presAssocID="{A4AFC075-B125-4869-ACBF-8F028D40DB4A}" presName="vertTwo" presStyleCnt="0"/>
      <dgm:spPr/>
    </dgm:pt>
    <dgm:pt modelId="{C37EC931-5277-4CC5-B355-BE1DF24EF86E}" type="pres">
      <dgm:prSet presAssocID="{A4AFC075-B125-4869-ACBF-8F028D40DB4A}" presName="txTwo" presStyleLbl="node2" presStyleIdx="2" presStyleCnt="4" custScaleX="164916" custLinFactNeighborX="-84293" custLinFactNeighborY="-148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0554FD-B252-45A1-AB00-42C2EAC68C4A}" type="pres">
      <dgm:prSet presAssocID="{A4AFC075-B125-4869-ACBF-8F028D40DB4A}" presName="parTransTwo" presStyleCnt="0"/>
      <dgm:spPr/>
    </dgm:pt>
    <dgm:pt modelId="{E95C8439-4E14-4D05-873F-85C6B4CBABBB}" type="pres">
      <dgm:prSet presAssocID="{A4AFC075-B125-4869-ACBF-8F028D40DB4A}" presName="horzTwo" presStyleCnt="0"/>
      <dgm:spPr/>
    </dgm:pt>
    <dgm:pt modelId="{320B7F3A-A957-4176-B5A2-473C72173808}" type="pres">
      <dgm:prSet presAssocID="{426BC1BA-6BFE-49A0-9AF9-6022159D8651}" presName="vertThree" presStyleCnt="0"/>
      <dgm:spPr/>
    </dgm:pt>
    <dgm:pt modelId="{6AFE964A-BD49-481C-BC5C-94D6C51C2589}" type="pres">
      <dgm:prSet presAssocID="{426BC1BA-6BFE-49A0-9AF9-6022159D8651}" presName="txThree" presStyleLbl="node3" presStyleIdx="4" presStyleCnt="6" custLinFactNeighborX="-85798" custLinFactNeighborY="-121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F09AB-26A8-4FB4-8720-02F547252D2A}" type="pres">
      <dgm:prSet presAssocID="{426BC1BA-6BFE-49A0-9AF9-6022159D8651}" presName="parTransThree" presStyleCnt="0"/>
      <dgm:spPr/>
    </dgm:pt>
    <dgm:pt modelId="{5114FD43-916D-4129-BB24-51AD605DAB4D}" type="pres">
      <dgm:prSet presAssocID="{426BC1BA-6BFE-49A0-9AF9-6022159D8651}" presName="horzThree" presStyleCnt="0"/>
      <dgm:spPr/>
    </dgm:pt>
    <dgm:pt modelId="{FCA947EC-9E05-4709-BCEB-DF8DAAE419DB}" type="pres">
      <dgm:prSet presAssocID="{D212E449-E47A-4F48-B0A0-EC0B23953381}" presName="vertFour" presStyleCnt="0">
        <dgm:presLayoutVars>
          <dgm:chPref val="3"/>
        </dgm:presLayoutVars>
      </dgm:prSet>
      <dgm:spPr/>
    </dgm:pt>
    <dgm:pt modelId="{E85FD858-CF02-44D4-A9CE-F1C6A7D0EF62}" type="pres">
      <dgm:prSet presAssocID="{D212E449-E47A-4F48-B0A0-EC0B23953381}" presName="txFour" presStyleLbl="node4" presStyleIdx="5" presStyleCnt="6" custLinFactNeighborX="-91819" custLinFactNeighborY="-3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8EBC5-5FB9-4005-8979-20DD65FAFAEA}" type="pres">
      <dgm:prSet presAssocID="{D212E449-E47A-4F48-B0A0-EC0B23953381}" presName="horzFour" presStyleCnt="0"/>
      <dgm:spPr/>
    </dgm:pt>
    <dgm:pt modelId="{F278C911-A2E8-6647-895C-7E5C19672860}" type="pres">
      <dgm:prSet presAssocID="{A6218095-3F7A-4246-B3F4-9CF0DEEDFC97}" presName="sibSpaceTwo" presStyleCnt="0"/>
      <dgm:spPr/>
    </dgm:pt>
    <dgm:pt modelId="{6030A04D-46DA-A948-B081-50DCD18C59A9}" type="pres">
      <dgm:prSet presAssocID="{8D50B6F7-FC13-4DF9-9861-9C3C818D604D}" presName="vertTwo" presStyleCnt="0"/>
      <dgm:spPr/>
    </dgm:pt>
    <dgm:pt modelId="{3BDB1DBB-4BB8-6E4E-8F4B-F372CF2C3FC4}" type="pres">
      <dgm:prSet presAssocID="{8D50B6F7-FC13-4DF9-9861-9C3C818D604D}" presName="txTwo" presStyleLbl="node2" presStyleIdx="3" presStyleCnt="4" custLinFactNeighborX="-48861" custLinFactNeighborY="-148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F1BD61-BCD9-1244-A715-F4182BC71C80}" type="pres">
      <dgm:prSet presAssocID="{8D50B6F7-FC13-4DF9-9861-9C3C818D604D}" presName="parTransTwo" presStyleCnt="0"/>
      <dgm:spPr/>
    </dgm:pt>
    <dgm:pt modelId="{8FF7288A-14AB-944D-B7B7-B68B340DBC40}" type="pres">
      <dgm:prSet presAssocID="{8D50B6F7-FC13-4DF9-9861-9C3C818D604D}" presName="horzTwo" presStyleCnt="0"/>
      <dgm:spPr/>
    </dgm:pt>
    <dgm:pt modelId="{4C66E457-0C3D-4264-BE04-B89D8C9DA125}" type="pres">
      <dgm:prSet presAssocID="{51314B7B-CB92-4BF0-A60F-FF6548A821D0}" presName="vertThree" presStyleCnt="0"/>
      <dgm:spPr/>
    </dgm:pt>
    <dgm:pt modelId="{8F805D18-517E-41A8-A7FC-BB93B4AF5D9E}" type="pres">
      <dgm:prSet presAssocID="{51314B7B-CB92-4BF0-A60F-FF6548A821D0}" presName="txThree" presStyleLbl="node3" presStyleIdx="5" presStyleCnt="6" custLinFactNeighborX="-46375" custLinFactNeighborY="12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D98CD1-A0D1-4600-A9CE-6FB59F5BDD44}" type="pres">
      <dgm:prSet presAssocID="{51314B7B-CB92-4BF0-A60F-FF6548A821D0}" presName="horzThree" presStyleCnt="0"/>
      <dgm:spPr/>
    </dgm:pt>
  </dgm:ptLst>
  <dgm:cxnLst>
    <dgm:cxn modelId="{67FAD239-2BF6-4C77-B0DD-354208199B42}" srcId="{426BC1BA-6BFE-49A0-9AF9-6022159D8651}" destId="{D212E449-E47A-4F48-B0A0-EC0B23953381}" srcOrd="0" destOrd="0" parTransId="{390650DE-E129-4C41-851F-BAD8E5829FA2}" sibTransId="{90602F0C-4D2B-4306-8558-0AF6C6E17DDE}"/>
    <dgm:cxn modelId="{F2B38900-E24F-954E-8119-5E26295BBE02}" type="presOf" srcId="{51A6E365-8841-4773-BCAF-A5CB505DE8F5}" destId="{76AB990D-A05F-46CC-B188-ED2020804D2A}" srcOrd="0" destOrd="0" presId="urn:microsoft.com/office/officeart/2005/8/layout/hierarchy4"/>
    <dgm:cxn modelId="{096BE709-D950-42EB-9552-61B60584EC2D}" srcId="{35E5A474-9E7A-4F01-B9F5-ADECF1D6C089}" destId="{CA941379-1A9E-4C77-B502-850F9F2B98F5}" srcOrd="0" destOrd="0" parTransId="{DC9D3306-0C3F-40A3-8393-1C1E770EC072}" sibTransId="{2C15B767-0C16-40A8-B5FF-0AA970C699BA}"/>
    <dgm:cxn modelId="{82A2F244-4899-794E-8E1E-8DC3EF562A5D}" type="presOf" srcId="{8D50B6F7-FC13-4DF9-9861-9C3C818D604D}" destId="{3BDB1DBB-4BB8-6E4E-8F4B-F372CF2C3FC4}" srcOrd="0" destOrd="0" presId="urn:microsoft.com/office/officeart/2005/8/layout/hierarchy4"/>
    <dgm:cxn modelId="{D91D1C0E-4659-4BB7-A547-69D46CD1AE79}" srcId="{FCE50A9B-FB3A-4CEC-BAF7-B635B24652E3}" destId="{A4AFC075-B125-4869-ACBF-8F028D40DB4A}" srcOrd="2" destOrd="0" parTransId="{F64052BF-9A69-4575-974B-C89141369160}" sibTransId="{A6218095-3F7A-4246-B3F4-9CF0DEEDFC97}"/>
    <dgm:cxn modelId="{3E13EFF6-F643-4786-AD43-9734B5487307}" srcId="{E5578661-8C1A-464C-B4E0-768B487D0F7A}" destId="{7A80965B-A0FE-4640-885D-D6D2CBC1C1CD}" srcOrd="1" destOrd="0" parTransId="{296331F9-89A3-479C-B481-80D05B99FC76}" sibTransId="{A29C851C-7A45-4389-97A4-DA6D5E0365AF}"/>
    <dgm:cxn modelId="{DE8669C4-1E3E-204D-92B9-B2A947BB464E}" type="presOf" srcId="{D212E449-E47A-4F48-B0A0-EC0B23953381}" destId="{E85FD858-CF02-44D4-A9CE-F1C6A7D0EF62}" srcOrd="0" destOrd="0" presId="urn:microsoft.com/office/officeart/2005/8/layout/hierarchy4"/>
    <dgm:cxn modelId="{8A0C2C2F-9E40-4C06-A1C7-BA419081A3E8}" srcId="{2EB76056-E83E-4C63-8246-B659CF8C1897}" destId="{FCE50A9B-FB3A-4CEC-BAF7-B635B24652E3}" srcOrd="0" destOrd="0" parTransId="{2B60E115-D74C-4908-9436-E1B60DFF9036}" sibTransId="{5270C8EC-00C6-4F58-A9A3-1F6318CA8222}"/>
    <dgm:cxn modelId="{B3B1ECD1-EC32-9942-BEAD-35831083977D}" type="presOf" srcId="{426BC1BA-6BFE-49A0-9AF9-6022159D8651}" destId="{6AFE964A-BD49-481C-BC5C-94D6C51C2589}" srcOrd="0" destOrd="0" presId="urn:microsoft.com/office/officeart/2005/8/layout/hierarchy4"/>
    <dgm:cxn modelId="{06E21F21-8D9C-4249-BC75-20BE29AE069B}" srcId="{8D50B6F7-FC13-4DF9-9861-9C3C818D604D}" destId="{51314B7B-CB92-4BF0-A60F-FF6548A821D0}" srcOrd="0" destOrd="0" parTransId="{694D9507-D392-45BD-9083-BB19F256ABB3}" sibTransId="{C571FC60-65A4-4C04-8910-EA7ED4EFF104}"/>
    <dgm:cxn modelId="{5258D085-9864-A94E-8268-E4BCF261600D}" type="presOf" srcId="{51314B7B-CB92-4BF0-A60F-FF6548A821D0}" destId="{8F805D18-517E-41A8-A7FC-BB93B4AF5D9E}" srcOrd="0" destOrd="0" presId="urn:microsoft.com/office/officeart/2005/8/layout/hierarchy4"/>
    <dgm:cxn modelId="{D168EC87-B728-AC43-A517-4FCEAF0B1D9F}" type="presOf" srcId="{E5578661-8C1A-464C-B4E0-768B487D0F7A}" destId="{235B6EFB-5CFE-4AA7-81E1-20D7C0935A6F}" srcOrd="0" destOrd="0" presId="urn:microsoft.com/office/officeart/2005/8/layout/hierarchy4"/>
    <dgm:cxn modelId="{89CB21F4-6B9B-854E-BECB-62C7029D71BC}" type="presOf" srcId="{1318BF9C-14FC-479B-8BFD-306188586ECE}" destId="{A8BFED4C-310F-4CB9-BF8F-8361CF3AEE26}" srcOrd="0" destOrd="0" presId="urn:microsoft.com/office/officeart/2005/8/layout/hierarchy4"/>
    <dgm:cxn modelId="{C8311408-2143-0D4D-8E0E-06EB613EC6C5}" type="presOf" srcId="{A4AFC075-B125-4869-ACBF-8F028D40DB4A}" destId="{C37EC931-5277-4CC5-B355-BE1DF24EF86E}" srcOrd="0" destOrd="0" presId="urn:microsoft.com/office/officeart/2005/8/layout/hierarchy4"/>
    <dgm:cxn modelId="{0EAF4D67-AA58-46BD-87DC-1EAF6FCDB994}" srcId="{FCE50A9B-FB3A-4CEC-BAF7-B635B24652E3}" destId="{8D50B6F7-FC13-4DF9-9861-9C3C818D604D}" srcOrd="3" destOrd="0" parTransId="{428DCBC3-023C-48AE-A711-F05FC61D5EC2}" sibTransId="{D981A96C-98CC-439B-BC92-5DFBE05412B2}"/>
    <dgm:cxn modelId="{D314086E-26DB-434C-A146-FD6844C2A74B}" srcId="{51A6E365-8841-4773-BCAF-A5CB505DE8F5}" destId="{E4533BCF-7204-4C96-A31A-6486DC62DDB9}" srcOrd="0" destOrd="0" parTransId="{1B99E6D2-DA72-4015-B01A-627A448BE7A0}" sibTransId="{A61739E7-8A79-4F3B-85AA-0E071F540F6D}"/>
    <dgm:cxn modelId="{4D4D3BF4-644E-4B51-ACE0-D4E4534BFF01}" srcId="{1B513FC8-9041-4E15-8A66-400D5F261F3D}" destId="{58AF0D09-6CA5-460C-B5BA-2E8666F4CDA1}" srcOrd="1" destOrd="0" parTransId="{8079C4D8-8065-452F-A99F-FD6D8736CDB5}" sibTransId="{4AD0B12B-502C-4143-B22A-0FCD35F06AD3}"/>
    <dgm:cxn modelId="{60B29D69-95CC-9A41-BB69-DCB43C19F522}" type="presOf" srcId="{35E5A474-9E7A-4F01-B9F5-ADECF1D6C089}" destId="{E9E61E84-9311-4342-910F-BB5125D5CAB3}" srcOrd="0" destOrd="0" presId="urn:microsoft.com/office/officeart/2005/8/layout/hierarchy4"/>
    <dgm:cxn modelId="{8016F1F8-32CF-F940-8492-2597FDBAF19C}" type="presOf" srcId="{CA941379-1A9E-4C77-B502-850F9F2B98F5}" destId="{0DC4C17F-500A-40B8-AA69-2E1FE445BA42}" srcOrd="0" destOrd="0" presId="urn:microsoft.com/office/officeart/2005/8/layout/hierarchy4"/>
    <dgm:cxn modelId="{6958ABC3-CEEA-4213-A850-FE04E66D320A}" srcId="{7A80965B-A0FE-4640-885D-D6D2CBC1C1CD}" destId="{A1BBE09D-7EFB-47EB-87FA-9B18DA61D511}" srcOrd="0" destOrd="0" parTransId="{06ABF230-6A31-4EA5-BFA6-5665EDCD1F9D}" sibTransId="{485C247F-A2C0-4EC8-9CD5-01388954F887}"/>
    <dgm:cxn modelId="{D2F7397F-0E7D-484B-81E1-5442B27CF999}" type="presOf" srcId="{2EB76056-E83E-4C63-8246-B659CF8C1897}" destId="{CA4949CE-CAEA-461A-A450-692ACECBBD28}" srcOrd="0" destOrd="0" presId="urn:microsoft.com/office/officeart/2005/8/layout/hierarchy4"/>
    <dgm:cxn modelId="{1AE559B7-8859-47E2-A2E8-AF9FA3ABE980}" srcId="{A4AFC075-B125-4869-ACBF-8F028D40DB4A}" destId="{426BC1BA-6BFE-49A0-9AF9-6022159D8651}" srcOrd="0" destOrd="0" parTransId="{872E1F52-0F43-4848-9B4B-E84795A84D8E}" sibTransId="{66136041-8FE0-4197-B7D9-39E55ED60125}"/>
    <dgm:cxn modelId="{C8CCACAA-70A9-4366-8F8D-FDE19204BF00}" srcId="{FCE50A9B-FB3A-4CEC-BAF7-B635B24652E3}" destId="{1B513FC8-9041-4E15-8A66-400D5F261F3D}" srcOrd="1" destOrd="0" parTransId="{AD39BF4A-760E-42EE-A5AA-3C4F0DCD8FAD}" sibTransId="{744071E3-872D-4725-9EC1-D01EBF086FC4}"/>
    <dgm:cxn modelId="{24A84371-9865-744C-8DAC-57147D751EC0}" type="presOf" srcId="{7A80965B-A0FE-4640-885D-D6D2CBC1C1CD}" destId="{DE4B0219-972A-4E54-8158-1EBC40C5A117}" srcOrd="0" destOrd="0" presId="urn:microsoft.com/office/officeart/2005/8/layout/hierarchy4"/>
    <dgm:cxn modelId="{F40F14DF-0D2F-473F-AEC6-49DE8039E30D}" srcId="{35E5A474-9E7A-4F01-B9F5-ADECF1D6C089}" destId="{1318BF9C-14FC-479B-8BFD-306188586ECE}" srcOrd="1" destOrd="0" parTransId="{96037023-5D19-41D3-B633-714A589FD032}" sibTransId="{D72FAEB9-5EDC-4945-925A-6EDB1B28FB07}"/>
    <dgm:cxn modelId="{7349186F-135A-FB49-9292-DA4767A42516}" type="presOf" srcId="{58AF0D09-6CA5-460C-B5BA-2E8666F4CDA1}" destId="{D4D7FE28-FCB2-4874-A9FC-B5FAE24FC8B0}" srcOrd="0" destOrd="0" presId="urn:microsoft.com/office/officeart/2005/8/layout/hierarchy4"/>
    <dgm:cxn modelId="{A6B79D55-075C-104D-A202-4EB721254D0C}" type="presOf" srcId="{3A62427A-4ED3-4A35-8E67-05218ACD127D}" destId="{723D5010-790F-46F3-887F-5EA8806B2160}" srcOrd="0" destOrd="0" presId="urn:microsoft.com/office/officeart/2005/8/layout/hierarchy4"/>
    <dgm:cxn modelId="{558B4545-B706-DB41-BC0B-979E14F5C2F7}" type="presOf" srcId="{FCE50A9B-FB3A-4CEC-BAF7-B635B24652E3}" destId="{A1F02A01-D128-4D12-97F2-B8E664F0388A}" srcOrd="0" destOrd="0" presId="urn:microsoft.com/office/officeart/2005/8/layout/hierarchy4"/>
    <dgm:cxn modelId="{D1A1065B-A866-D346-A388-13CE1CF867C9}" type="presOf" srcId="{A1BBE09D-7EFB-47EB-87FA-9B18DA61D511}" destId="{1AAA2AC6-20B4-4F8B-8E31-8E71FCF78F15}" srcOrd="0" destOrd="0" presId="urn:microsoft.com/office/officeart/2005/8/layout/hierarchy4"/>
    <dgm:cxn modelId="{94C8FC7E-FFD3-8F45-B58A-40625CCA29EA}" type="presOf" srcId="{1B513FC8-9041-4E15-8A66-400D5F261F3D}" destId="{A7E59AA6-0C55-4B85-ADF1-830CD72C5A27}" srcOrd="0" destOrd="0" presId="urn:microsoft.com/office/officeart/2005/8/layout/hierarchy4"/>
    <dgm:cxn modelId="{197744B0-0874-49AB-8CD3-2830729FF22B}" srcId="{FCE50A9B-FB3A-4CEC-BAF7-B635B24652E3}" destId="{E5578661-8C1A-464C-B4E0-768B487D0F7A}" srcOrd="0" destOrd="0" parTransId="{8720C525-BDDD-40B3-8A27-7025D8A9842D}" sibTransId="{ABFEDB9E-B201-44DC-B2CE-3011BEB4FD1F}"/>
    <dgm:cxn modelId="{282E301B-8809-4F8B-88D5-395882C5B0FF}" srcId="{51A6E365-8841-4773-BCAF-A5CB505DE8F5}" destId="{3A62427A-4ED3-4A35-8E67-05218ACD127D}" srcOrd="1" destOrd="0" parTransId="{DF2815F8-9710-486C-BC96-FAD9C91D0D2B}" sibTransId="{11DDF989-BE0F-4B48-BD9F-475CE1B355EB}"/>
    <dgm:cxn modelId="{B9809FBE-6985-9648-B4AB-49BEE65202C5}" type="presOf" srcId="{E4533BCF-7204-4C96-A31A-6486DC62DDB9}" destId="{E0B0955F-6250-4BA4-A9B8-16C986201D2F}" srcOrd="0" destOrd="0" presId="urn:microsoft.com/office/officeart/2005/8/layout/hierarchy4"/>
    <dgm:cxn modelId="{BF783414-5D5A-48EB-B436-799749DB5723}" srcId="{E5578661-8C1A-464C-B4E0-768B487D0F7A}" destId="{51A6E365-8841-4773-BCAF-A5CB505DE8F5}" srcOrd="0" destOrd="0" parTransId="{D07C0B7A-E988-44A0-9067-26F12F43EB2A}" sibTransId="{C66E6685-1E3D-4A10-9689-6C9C44DEAF6C}"/>
    <dgm:cxn modelId="{0516BA4A-5347-4D6D-97C0-3CEBD308E30F}" srcId="{1B513FC8-9041-4E15-8A66-400D5F261F3D}" destId="{35E5A474-9E7A-4F01-B9F5-ADECF1D6C089}" srcOrd="0" destOrd="0" parTransId="{7F599182-2A3D-468C-ABD6-A4F23B540EDA}" sibTransId="{0C595A2E-6E3B-4EDB-A5C1-725FCB303A79}"/>
    <dgm:cxn modelId="{342D0668-C774-5746-8091-81CC72F427EF}" type="presParOf" srcId="{CA4949CE-CAEA-461A-A450-692ACECBBD28}" destId="{2CCFFEF6-CE35-409B-AB33-FE4A3D98FFBF}" srcOrd="0" destOrd="0" presId="urn:microsoft.com/office/officeart/2005/8/layout/hierarchy4"/>
    <dgm:cxn modelId="{F20DB6E2-84D2-DC46-9A99-D0DBD1FDD7DB}" type="presParOf" srcId="{2CCFFEF6-CE35-409B-AB33-FE4A3D98FFBF}" destId="{A1F02A01-D128-4D12-97F2-B8E664F0388A}" srcOrd="0" destOrd="0" presId="urn:microsoft.com/office/officeart/2005/8/layout/hierarchy4"/>
    <dgm:cxn modelId="{5800CFA9-B3D3-EF45-8C8E-1CB6C88A808E}" type="presParOf" srcId="{2CCFFEF6-CE35-409B-AB33-FE4A3D98FFBF}" destId="{E64210F0-FEFC-4183-BF2F-4E3B155B47E8}" srcOrd="1" destOrd="0" presId="urn:microsoft.com/office/officeart/2005/8/layout/hierarchy4"/>
    <dgm:cxn modelId="{E3D3241B-A45A-4348-8B23-E009B063C9AA}" type="presParOf" srcId="{2CCFFEF6-CE35-409B-AB33-FE4A3D98FFBF}" destId="{8E1E9346-C1E2-4280-8BBC-69B4C01DADF8}" srcOrd="2" destOrd="0" presId="urn:microsoft.com/office/officeart/2005/8/layout/hierarchy4"/>
    <dgm:cxn modelId="{F753C0BF-17C8-3244-8EF6-1CD8DEBD5FBB}" type="presParOf" srcId="{8E1E9346-C1E2-4280-8BBC-69B4C01DADF8}" destId="{DBFDEFFC-102B-4F53-B5DA-B5D7042466C2}" srcOrd="0" destOrd="0" presId="urn:microsoft.com/office/officeart/2005/8/layout/hierarchy4"/>
    <dgm:cxn modelId="{48E53295-5427-0B41-9943-8A044A8F7C75}" type="presParOf" srcId="{DBFDEFFC-102B-4F53-B5DA-B5D7042466C2}" destId="{235B6EFB-5CFE-4AA7-81E1-20D7C0935A6F}" srcOrd="0" destOrd="0" presId="urn:microsoft.com/office/officeart/2005/8/layout/hierarchy4"/>
    <dgm:cxn modelId="{F27B3347-ACE9-4040-916D-2740E035B14B}" type="presParOf" srcId="{DBFDEFFC-102B-4F53-B5DA-B5D7042466C2}" destId="{12103E7F-063C-4B86-BC8C-5A0AB0B578ED}" srcOrd="1" destOrd="0" presId="urn:microsoft.com/office/officeart/2005/8/layout/hierarchy4"/>
    <dgm:cxn modelId="{D0F6CF45-BA78-474A-98D7-D5CEE58C4825}" type="presParOf" srcId="{DBFDEFFC-102B-4F53-B5DA-B5D7042466C2}" destId="{739D2EB1-D2E8-44CA-8872-46D6CA7BB9C1}" srcOrd="2" destOrd="0" presId="urn:microsoft.com/office/officeart/2005/8/layout/hierarchy4"/>
    <dgm:cxn modelId="{025F1F01-E9E9-A241-B405-D4B971483E95}" type="presParOf" srcId="{739D2EB1-D2E8-44CA-8872-46D6CA7BB9C1}" destId="{733BB9CF-86D2-4D98-9F60-A5A07F4E2BB9}" srcOrd="0" destOrd="0" presId="urn:microsoft.com/office/officeart/2005/8/layout/hierarchy4"/>
    <dgm:cxn modelId="{4FA459CD-1E4E-3C41-9C1B-BA6FE67FC309}" type="presParOf" srcId="{733BB9CF-86D2-4D98-9F60-A5A07F4E2BB9}" destId="{76AB990D-A05F-46CC-B188-ED2020804D2A}" srcOrd="0" destOrd="0" presId="urn:microsoft.com/office/officeart/2005/8/layout/hierarchy4"/>
    <dgm:cxn modelId="{6362FDAD-25A2-F944-84F6-833B13610F2F}" type="presParOf" srcId="{733BB9CF-86D2-4D98-9F60-A5A07F4E2BB9}" destId="{6CA0ACF5-F1A1-4896-8751-86523E7B6DBD}" srcOrd="1" destOrd="0" presId="urn:microsoft.com/office/officeart/2005/8/layout/hierarchy4"/>
    <dgm:cxn modelId="{2AC6D092-29B6-5D46-BC93-AF1B9FA1CDBA}" type="presParOf" srcId="{733BB9CF-86D2-4D98-9F60-A5A07F4E2BB9}" destId="{907F3613-CE02-454D-81A9-1B94F2037A75}" srcOrd="2" destOrd="0" presId="urn:microsoft.com/office/officeart/2005/8/layout/hierarchy4"/>
    <dgm:cxn modelId="{2775B327-B3E1-6845-847E-A4E4D12F7969}" type="presParOf" srcId="{907F3613-CE02-454D-81A9-1B94F2037A75}" destId="{08B82251-7704-41E4-BC4C-F5719C5F82C8}" srcOrd="0" destOrd="0" presId="urn:microsoft.com/office/officeart/2005/8/layout/hierarchy4"/>
    <dgm:cxn modelId="{9A98912C-DF78-5644-BF51-449661D8E34E}" type="presParOf" srcId="{08B82251-7704-41E4-BC4C-F5719C5F82C8}" destId="{E0B0955F-6250-4BA4-A9B8-16C986201D2F}" srcOrd="0" destOrd="0" presId="urn:microsoft.com/office/officeart/2005/8/layout/hierarchy4"/>
    <dgm:cxn modelId="{BAD4D63E-1519-8D4F-9366-ED123D2FCD6B}" type="presParOf" srcId="{08B82251-7704-41E4-BC4C-F5719C5F82C8}" destId="{2F3D4565-7814-4CDE-B039-1C7EA4355180}" srcOrd="1" destOrd="0" presId="urn:microsoft.com/office/officeart/2005/8/layout/hierarchy4"/>
    <dgm:cxn modelId="{14B4D84E-DB8E-474F-85C2-C800DF454264}" type="presParOf" srcId="{907F3613-CE02-454D-81A9-1B94F2037A75}" destId="{5D927BDB-AB35-49E0-BCFF-88FCF375BB10}" srcOrd="1" destOrd="0" presId="urn:microsoft.com/office/officeart/2005/8/layout/hierarchy4"/>
    <dgm:cxn modelId="{0C098ACC-7791-D74F-83CE-D37A60F1BD9B}" type="presParOf" srcId="{907F3613-CE02-454D-81A9-1B94F2037A75}" destId="{0AE6E8D5-B540-4FB1-A9A4-2556340021AE}" srcOrd="2" destOrd="0" presId="urn:microsoft.com/office/officeart/2005/8/layout/hierarchy4"/>
    <dgm:cxn modelId="{BF9E2A0A-6889-FA4F-8914-EED61E222563}" type="presParOf" srcId="{0AE6E8D5-B540-4FB1-A9A4-2556340021AE}" destId="{723D5010-790F-46F3-887F-5EA8806B2160}" srcOrd="0" destOrd="0" presId="urn:microsoft.com/office/officeart/2005/8/layout/hierarchy4"/>
    <dgm:cxn modelId="{D292AB73-9E0E-3348-A6F4-0688B2D97569}" type="presParOf" srcId="{0AE6E8D5-B540-4FB1-A9A4-2556340021AE}" destId="{BAD574C3-827C-4C8F-9E47-1EAAA01917FA}" srcOrd="1" destOrd="0" presId="urn:microsoft.com/office/officeart/2005/8/layout/hierarchy4"/>
    <dgm:cxn modelId="{FDB16D67-2EB9-3D42-AA2B-1BAC54AF0ED4}" type="presParOf" srcId="{739D2EB1-D2E8-44CA-8872-46D6CA7BB9C1}" destId="{24537979-22CB-406F-9D43-D541FC4E2905}" srcOrd="1" destOrd="0" presId="urn:microsoft.com/office/officeart/2005/8/layout/hierarchy4"/>
    <dgm:cxn modelId="{8D5A98D8-6C23-5243-B204-CBE7EFC3DADB}" type="presParOf" srcId="{739D2EB1-D2E8-44CA-8872-46D6CA7BB9C1}" destId="{2FEC2092-1D4C-4304-87FB-D60488348DB1}" srcOrd="2" destOrd="0" presId="urn:microsoft.com/office/officeart/2005/8/layout/hierarchy4"/>
    <dgm:cxn modelId="{D5B4FC29-8E11-8948-8D9C-266C94F63FE3}" type="presParOf" srcId="{2FEC2092-1D4C-4304-87FB-D60488348DB1}" destId="{DE4B0219-972A-4E54-8158-1EBC40C5A117}" srcOrd="0" destOrd="0" presId="urn:microsoft.com/office/officeart/2005/8/layout/hierarchy4"/>
    <dgm:cxn modelId="{EA9E093E-C5FB-984F-AF0D-529A77BFC9A7}" type="presParOf" srcId="{2FEC2092-1D4C-4304-87FB-D60488348DB1}" destId="{EB6402B6-80EC-49DE-B97E-DC27FDBE0915}" srcOrd="1" destOrd="0" presId="urn:microsoft.com/office/officeart/2005/8/layout/hierarchy4"/>
    <dgm:cxn modelId="{FA11B80C-A665-AC48-A63A-0407207E1A07}" type="presParOf" srcId="{2FEC2092-1D4C-4304-87FB-D60488348DB1}" destId="{65ED59E5-1852-4E33-AC4E-5B0FA3C52054}" srcOrd="2" destOrd="0" presId="urn:microsoft.com/office/officeart/2005/8/layout/hierarchy4"/>
    <dgm:cxn modelId="{36C7FB0F-27C6-314F-9040-20EB956FBE1E}" type="presParOf" srcId="{65ED59E5-1852-4E33-AC4E-5B0FA3C52054}" destId="{871BADF7-921C-455D-8A21-9A6EE5D57111}" srcOrd="0" destOrd="0" presId="urn:microsoft.com/office/officeart/2005/8/layout/hierarchy4"/>
    <dgm:cxn modelId="{29114095-6DBF-B340-A016-32FB4DBD804E}" type="presParOf" srcId="{871BADF7-921C-455D-8A21-9A6EE5D57111}" destId="{1AAA2AC6-20B4-4F8B-8E31-8E71FCF78F15}" srcOrd="0" destOrd="0" presId="urn:microsoft.com/office/officeart/2005/8/layout/hierarchy4"/>
    <dgm:cxn modelId="{B37953BB-5EEC-554B-9232-0070CABD4C62}" type="presParOf" srcId="{871BADF7-921C-455D-8A21-9A6EE5D57111}" destId="{87D5C353-CCF0-408E-ADA6-485756FE0CB4}" srcOrd="1" destOrd="0" presId="urn:microsoft.com/office/officeart/2005/8/layout/hierarchy4"/>
    <dgm:cxn modelId="{863415C3-0360-5E44-B2DD-F19C234427A4}" type="presParOf" srcId="{8E1E9346-C1E2-4280-8BBC-69B4C01DADF8}" destId="{9285066C-7B76-45F3-BF1A-04E13D22D3B4}" srcOrd="1" destOrd="0" presId="urn:microsoft.com/office/officeart/2005/8/layout/hierarchy4"/>
    <dgm:cxn modelId="{F81EE7FF-A455-CC4C-90A5-75C863C955DF}" type="presParOf" srcId="{8E1E9346-C1E2-4280-8BBC-69B4C01DADF8}" destId="{E766AE22-DB98-48B8-A03B-6ED80A475373}" srcOrd="2" destOrd="0" presId="urn:microsoft.com/office/officeart/2005/8/layout/hierarchy4"/>
    <dgm:cxn modelId="{2CB2FA87-8710-8442-8EC3-EF6389BBBC40}" type="presParOf" srcId="{E766AE22-DB98-48B8-A03B-6ED80A475373}" destId="{A7E59AA6-0C55-4B85-ADF1-830CD72C5A27}" srcOrd="0" destOrd="0" presId="urn:microsoft.com/office/officeart/2005/8/layout/hierarchy4"/>
    <dgm:cxn modelId="{5BB4935B-C287-284E-807A-DFE1B3C9EE34}" type="presParOf" srcId="{E766AE22-DB98-48B8-A03B-6ED80A475373}" destId="{46FE2B64-6803-40C8-B46F-09AD4D3C09C1}" srcOrd="1" destOrd="0" presId="urn:microsoft.com/office/officeart/2005/8/layout/hierarchy4"/>
    <dgm:cxn modelId="{7F806242-709C-C543-A42F-33E4302F2B96}" type="presParOf" srcId="{E766AE22-DB98-48B8-A03B-6ED80A475373}" destId="{26A69E29-AE7E-463D-8C69-2249EEC65F0F}" srcOrd="2" destOrd="0" presId="urn:microsoft.com/office/officeart/2005/8/layout/hierarchy4"/>
    <dgm:cxn modelId="{939D31C5-FED8-8446-83E6-8942D83BCBC8}" type="presParOf" srcId="{26A69E29-AE7E-463D-8C69-2249EEC65F0F}" destId="{580EC58C-8C05-4383-B532-DC1402E9D8C8}" srcOrd="0" destOrd="0" presId="urn:microsoft.com/office/officeart/2005/8/layout/hierarchy4"/>
    <dgm:cxn modelId="{12F94C0F-086B-454D-B873-A70D601F063D}" type="presParOf" srcId="{580EC58C-8C05-4383-B532-DC1402E9D8C8}" destId="{E9E61E84-9311-4342-910F-BB5125D5CAB3}" srcOrd="0" destOrd="0" presId="urn:microsoft.com/office/officeart/2005/8/layout/hierarchy4"/>
    <dgm:cxn modelId="{AFD4CBF6-C051-B741-BE5A-37AFA4913A77}" type="presParOf" srcId="{580EC58C-8C05-4383-B532-DC1402E9D8C8}" destId="{8DBEFC61-469E-44D0-8CBF-4930FC5D6A78}" srcOrd="1" destOrd="0" presId="urn:microsoft.com/office/officeart/2005/8/layout/hierarchy4"/>
    <dgm:cxn modelId="{B11E83AC-74D3-8E4C-A1BF-19EF69E00B7F}" type="presParOf" srcId="{580EC58C-8C05-4383-B532-DC1402E9D8C8}" destId="{C65E25DC-E700-4339-A9CF-6DD219E9035C}" srcOrd="2" destOrd="0" presId="urn:microsoft.com/office/officeart/2005/8/layout/hierarchy4"/>
    <dgm:cxn modelId="{004CFF38-3BEE-274F-8023-8EAC6608F79C}" type="presParOf" srcId="{C65E25DC-E700-4339-A9CF-6DD219E9035C}" destId="{9D1B14C6-B762-47EC-9701-C03EF9F435B1}" srcOrd="0" destOrd="0" presId="urn:microsoft.com/office/officeart/2005/8/layout/hierarchy4"/>
    <dgm:cxn modelId="{7FF45ABC-7410-4141-9C83-0044461ACD9D}" type="presParOf" srcId="{9D1B14C6-B762-47EC-9701-C03EF9F435B1}" destId="{0DC4C17F-500A-40B8-AA69-2E1FE445BA42}" srcOrd="0" destOrd="0" presId="urn:microsoft.com/office/officeart/2005/8/layout/hierarchy4"/>
    <dgm:cxn modelId="{B4DBD934-9776-E84A-8FC6-EB2E38FD1480}" type="presParOf" srcId="{9D1B14C6-B762-47EC-9701-C03EF9F435B1}" destId="{179548C4-6592-49A6-86A2-D41C81E4BC58}" srcOrd="1" destOrd="0" presId="urn:microsoft.com/office/officeart/2005/8/layout/hierarchy4"/>
    <dgm:cxn modelId="{290804A0-941C-494B-990C-FED65F029C2A}" type="presParOf" srcId="{C65E25DC-E700-4339-A9CF-6DD219E9035C}" destId="{D142ACB0-EA10-4901-B7FA-2C2D2DD76C14}" srcOrd="1" destOrd="0" presId="urn:microsoft.com/office/officeart/2005/8/layout/hierarchy4"/>
    <dgm:cxn modelId="{AA150BBD-DA72-DB49-9B0A-213F1E8DBE38}" type="presParOf" srcId="{C65E25DC-E700-4339-A9CF-6DD219E9035C}" destId="{452F3073-BBC9-4D7F-B0CA-6839C2420CA5}" srcOrd="2" destOrd="0" presId="urn:microsoft.com/office/officeart/2005/8/layout/hierarchy4"/>
    <dgm:cxn modelId="{BF6493F1-3476-0D4E-BFEC-DE28AF85ED3D}" type="presParOf" srcId="{452F3073-BBC9-4D7F-B0CA-6839C2420CA5}" destId="{A8BFED4C-310F-4CB9-BF8F-8361CF3AEE26}" srcOrd="0" destOrd="0" presId="urn:microsoft.com/office/officeart/2005/8/layout/hierarchy4"/>
    <dgm:cxn modelId="{60E735AE-FB0E-C449-A7E4-BDA510F044FC}" type="presParOf" srcId="{452F3073-BBC9-4D7F-B0CA-6839C2420CA5}" destId="{3A90E9E2-482E-424A-9AFC-9F29E4ABE8EA}" srcOrd="1" destOrd="0" presId="urn:microsoft.com/office/officeart/2005/8/layout/hierarchy4"/>
    <dgm:cxn modelId="{572121D7-F95E-B840-9E3D-524812FDDE8A}" type="presParOf" srcId="{26A69E29-AE7E-463D-8C69-2249EEC65F0F}" destId="{47B9CD48-9681-40DA-B25E-0775746A27ED}" srcOrd="1" destOrd="0" presId="urn:microsoft.com/office/officeart/2005/8/layout/hierarchy4"/>
    <dgm:cxn modelId="{FF59E521-703D-C947-8520-2741ED523ABA}" type="presParOf" srcId="{26A69E29-AE7E-463D-8C69-2249EEC65F0F}" destId="{6BDD4183-55EC-4F31-B3FC-85CB601F8CF5}" srcOrd="2" destOrd="0" presId="urn:microsoft.com/office/officeart/2005/8/layout/hierarchy4"/>
    <dgm:cxn modelId="{644C9B5C-5626-C347-8EFF-E343CCBC05B4}" type="presParOf" srcId="{6BDD4183-55EC-4F31-B3FC-85CB601F8CF5}" destId="{D4D7FE28-FCB2-4874-A9FC-B5FAE24FC8B0}" srcOrd="0" destOrd="0" presId="urn:microsoft.com/office/officeart/2005/8/layout/hierarchy4"/>
    <dgm:cxn modelId="{C8625C73-60BC-3947-8D5D-3E765E416CB3}" type="presParOf" srcId="{6BDD4183-55EC-4F31-B3FC-85CB601F8CF5}" destId="{019D11C0-53E0-4BF1-8E3C-99270F155CF2}" srcOrd="1" destOrd="0" presId="urn:microsoft.com/office/officeart/2005/8/layout/hierarchy4"/>
    <dgm:cxn modelId="{FC453146-A509-3B40-84B1-F1C692C505C7}" type="presParOf" srcId="{8E1E9346-C1E2-4280-8BBC-69B4C01DADF8}" destId="{FC135176-F2BB-41AD-961A-4AC410924D78}" srcOrd="3" destOrd="0" presId="urn:microsoft.com/office/officeart/2005/8/layout/hierarchy4"/>
    <dgm:cxn modelId="{9F70394E-90BC-0E42-8B5D-244BDE858E95}" type="presParOf" srcId="{8E1E9346-C1E2-4280-8BBC-69B4C01DADF8}" destId="{021606A6-6E85-4430-8BC0-CF7FA0C7A8B8}" srcOrd="4" destOrd="0" presId="urn:microsoft.com/office/officeart/2005/8/layout/hierarchy4"/>
    <dgm:cxn modelId="{7F2ED551-AB02-3543-BF37-B013C4A12C3A}" type="presParOf" srcId="{021606A6-6E85-4430-8BC0-CF7FA0C7A8B8}" destId="{C37EC931-5277-4CC5-B355-BE1DF24EF86E}" srcOrd="0" destOrd="0" presId="urn:microsoft.com/office/officeart/2005/8/layout/hierarchy4"/>
    <dgm:cxn modelId="{3CCBC118-E480-0D46-BEB1-008DA21A9947}" type="presParOf" srcId="{021606A6-6E85-4430-8BC0-CF7FA0C7A8B8}" destId="{BC0554FD-B252-45A1-AB00-42C2EAC68C4A}" srcOrd="1" destOrd="0" presId="urn:microsoft.com/office/officeart/2005/8/layout/hierarchy4"/>
    <dgm:cxn modelId="{C929ACE5-8D2F-2F43-A61C-64277A5EDB03}" type="presParOf" srcId="{021606A6-6E85-4430-8BC0-CF7FA0C7A8B8}" destId="{E95C8439-4E14-4D05-873F-85C6B4CBABBB}" srcOrd="2" destOrd="0" presId="urn:microsoft.com/office/officeart/2005/8/layout/hierarchy4"/>
    <dgm:cxn modelId="{AD79EEF6-2EAC-204B-9700-0717F04AB157}" type="presParOf" srcId="{E95C8439-4E14-4D05-873F-85C6B4CBABBB}" destId="{320B7F3A-A957-4176-B5A2-473C72173808}" srcOrd="0" destOrd="0" presId="urn:microsoft.com/office/officeart/2005/8/layout/hierarchy4"/>
    <dgm:cxn modelId="{C0F59719-E10F-A949-AD45-134CB2DEA2FA}" type="presParOf" srcId="{320B7F3A-A957-4176-B5A2-473C72173808}" destId="{6AFE964A-BD49-481C-BC5C-94D6C51C2589}" srcOrd="0" destOrd="0" presId="urn:microsoft.com/office/officeart/2005/8/layout/hierarchy4"/>
    <dgm:cxn modelId="{4B9F6F22-7AB6-5445-B923-3611DC45088F}" type="presParOf" srcId="{320B7F3A-A957-4176-B5A2-473C72173808}" destId="{FEAF09AB-26A8-4FB4-8720-02F547252D2A}" srcOrd="1" destOrd="0" presId="urn:microsoft.com/office/officeart/2005/8/layout/hierarchy4"/>
    <dgm:cxn modelId="{ED407BBC-29DF-A54C-9DA0-22FA7CD689C6}" type="presParOf" srcId="{320B7F3A-A957-4176-B5A2-473C72173808}" destId="{5114FD43-916D-4129-BB24-51AD605DAB4D}" srcOrd="2" destOrd="0" presId="urn:microsoft.com/office/officeart/2005/8/layout/hierarchy4"/>
    <dgm:cxn modelId="{28CC6977-A331-8E42-86ED-FC51C28DB223}" type="presParOf" srcId="{5114FD43-916D-4129-BB24-51AD605DAB4D}" destId="{FCA947EC-9E05-4709-BCEB-DF8DAAE419DB}" srcOrd="0" destOrd="0" presId="urn:microsoft.com/office/officeart/2005/8/layout/hierarchy4"/>
    <dgm:cxn modelId="{4181B5DA-8B8B-B441-829E-EE2E40CBEEDC}" type="presParOf" srcId="{FCA947EC-9E05-4709-BCEB-DF8DAAE419DB}" destId="{E85FD858-CF02-44D4-A9CE-F1C6A7D0EF62}" srcOrd="0" destOrd="0" presId="urn:microsoft.com/office/officeart/2005/8/layout/hierarchy4"/>
    <dgm:cxn modelId="{240E571C-C3A1-B547-ADE8-894DC761C642}" type="presParOf" srcId="{FCA947EC-9E05-4709-BCEB-DF8DAAE419DB}" destId="{BA68EBC5-5FB9-4005-8979-20DD65FAFAEA}" srcOrd="1" destOrd="0" presId="urn:microsoft.com/office/officeart/2005/8/layout/hierarchy4"/>
    <dgm:cxn modelId="{39508219-9C24-A346-B48A-F1273465A684}" type="presParOf" srcId="{8E1E9346-C1E2-4280-8BBC-69B4C01DADF8}" destId="{F278C911-A2E8-6647-895C-7E5C19672860}" srcOrd="5" destOrd="0" presId="urn:microsoft.com/office/officeart/2005/8/layout/hierarchy4"/>
    <dgm:cxn modelId="{EF979A44-04AC-8D4A-BFD7-2CE2FE50C83A}" type="presParOf" srcId="{8E1E9346-C1E2-4280-8BBC-69B4C01DADF8}" destId="{6030A04D-46DA-A948-B081-50DCD18C59A9}" srcOrd="6" destOrd="0" presId="urn:microsoft.com/office/officeart/2005/8/layout/hierarchy4"/>
    <dgm:cxn modelId="{9D522C98-97BD-EE45-8D3C-286E0571C82D}" type="presParOf" srcId="{6030A04D-46DA-A948-B081-50DCD18C59A9}" destId="{3BDB1DBB-4BB8-6E4E-8F4B-F372CF2C3FC4}" srcOrd="0" destOrd="0" presId="urn:microsoft.com/office/officeart/2005/8/layout/hierarchy4"/>
    <dgm:cxn modelId="{C5D4B75F-295B-1948-A60B-EAA6B1FE772C}" type="presParOf" srcId="{6030A04D-46DA-A948-B081-50DCD18C59A9}" destId="{0CF1BD61-BCD9-1244-A715-F4182BC71C80}" srcOrd="1" destOrd="0" presId="urn:microsoft.com/office/officeart/2005/8/layout/hierarchy4"/>
    <dgm:cxn modelId="{F3DDB545-A1F5-2A4A-B9E4-C5517468AEA7}" type="presParOf" srcId="{6030A04D-46DA-A948-B081-50DCD18C59A9}" destId="{8FF7288A-14AB-944D-B7B7-B68B340DBC40}" srcOrd="2" destOrd="0" presId="urn:microsoft.com/office/officeart/2005/8/layout/hierarchy4"/>
    <dgm:cxn modelId="{0FF3A6EF-4398-0D4F-B0F3-09A7492E08AE}" type="presParOf" srcId="{8FF7288A-14AB-944D-B7B7-B68B340DBC40}" destId="{4C66E457-0C3D-4264-BE04-B89D8C9DA125}" srcOrd="0" destOrd="0" presId="urn:microsoft.com/office/officeart/2005/8/layout/hierarchy4"/>
    <dgm:cxn modelId="{D500618A-8A0E-6E4B-9230-6AFC512BB5C9}" type="presParOf" srcId="{4C66E457-0C3D-4264-BE04-B89D8C9DA125}" destId="{8F805D18-517E-41A8-A7FC-BB93B4AF5D9E}" srcOrd="0" destOrd="0" presId="urn:microsoft.com/office/officeart/2005/8/layout/hierarchy4"/>
    <dgm:cxn modelId="{6B3D5C09-B6CC-E249-BB63-2E57EFF592BC}" type="presParOf" srcId="{4C66E457-0C3D-4264-BE04-B89D8C9DA125}" destId="{B0D98CD1-A0D1-4600-A9CE-6FB59F5BDD4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B76056-E83E-4C63-8246-B659CF8C189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50A9B-FB3A-4CEC-BAF7-B635B24652E3}">
      <dgm:prSet phldrT="[Text]"/>
      <dgm:spPr>
        <a:solidFill>
          <a:schemeClr val="accent3"/>
        </a:solidFill>
      </dgm:spPr>
      <dgm:t>
        <a:bodyPr/>
        <a:lstStyle/>
        <a:p>
          <a:r>
            <a:rPr lang="en-US" b="1" dirty="0" smtClean="0"/>
            <a:t>Strategic Area of Focus</a:t>
          </a:r>
        </a:p>
        <a:p>
          <a:r>
            <a:rPr lang="en-US" b="0" dirty="0" smtClean="0"/>
            <a:t>(including objectives)</a:t>
          </a:r>
          <a:endParaRPr lang="en-US" b="0" dirty="0"/>
        </a:p>
      </dgm:t>
    </dgm:pt>
    <dgm:pt modelId="{2B60E115-D74C-4908-9436-E1B60DFF9036}" type="parTrans" cxnId="{8A0C2C2F-9E40-4C06-A1C7-BA419081A3E8}">
      <dgm:prSet/>
      <dgm:spPr/>
      <dgm:t>
        <a:bodyPr/>
        <a:lstStyle/>
        <a:p>
          <a:endParaRPr lang="en-US" b="1"/>
        </a:p>
      </dgm:t>
    </dgm:pt>
    <dgm:pt modelId="{5270C8EC-00C6-4F58-A9A3-1F6318CA8222}" type="sibTrans" cxnId="{8A0C2C2F-9E40-4C06-A1C7-BA419081A3E8}">
      <dgm:prSet/>
      <dgm:spPr/>
      <dgm:t>
        <a:bodyPr/>
        <a:lstStyle/>
        <a:p>
          <a:endParaRPr lang="en-US" b="1"/>
        </a:p>
      </dgm:t>
    </dgm:pt>
    <dgm:pt modelId="{E5578661-8C1A-464C-B4E0-768B487D0F7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Initiative</a:t>
          </a:r>
          <a:endParaRPr lang="en-US" b="1" dirty="0"/>
        </a:p>
      </dgm:t>
    </dgm:pt>
    <dgm:pt modelId="{8720C525-BDDD-40B3-8A27-7025D8A9842D}" type="parTrans" cxnId="{197744B0-0874-49AB-8CD3-2830729FF22B}">
      <dgm:prSet/>
      <dgm:spPr/>
      <dgm:t>
        <a:bodyPr/>
        <a:lstStyle/>
        <a:p>
          <a:endParaRPr lang="en-US" b="1"/>
        </a:p>
      </dgm:t>
    </dgm:pt>
    <dgm:pt modelId="{ABFEDB9E-B201-44DC-B2CE-3011BEB4FD1F}" type="sibTrans" cxnId="{197744B0-0874-49AB-8CD3-2830729FF22B}">
      <dgm:prSet/>
      <dgm:spPr/>
      <dgm:t>
        <a:bodyPr/>
        <a:lstStyle/>
        <a:p>
          <a:endParaRPr lang="en-US" b="1"/>
        </a:p>
      </dgm:t>
    </dgm:pt>
    <dgm:pt modelId="{51A6E365-8841-4773-BCAF-A5CB505DE8F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</a:p>
      </dgm:t>
    </dgm:pt>
    <dgm:pt modelId="{D07C0B7A-E988-44A0-9067-26F12F43EB2A}" type="parTrans" cxnId="{BF783414-5D5A-48EB-B436-799749DB5723}">
      <dgm:prSet/>
      <dgm:spPr/>
      <dgm:t>
        <a:bodyPr/>
        <a:lstStyle/>
        <a:p>
          <a:endParaRPr lang="en-US" b="1"/>
        </a:p>
      </dgm:t>
    </dgm:pt>
    <dgm:pt modelId="{C66E6685-1E3D-4A10-9689-6C9C44DEAF6C}" type="sibTrans" cxnId="{BF783414-5D5A-48EB-B436-799749DB5723}">
      <dgm:prSet/>
      <dgm:spPr/>
      <dgm:t>
        <a:bodyPr/>
        <a:lstStyle/>
        <a:p>
          <a:endParaRPr lang="en-US" b="1"/>
        </a:p>
      </dgm:t>
    </dgm:pt>
    <dgm:pt modelId="{7A80965B-A0FE-4640-885D-D6D2CBC1C1C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700" b="1" dirty="0" smtClean="0"/>
        </a:p>
      </dgm:t>
    </dgm:pt>
    <dgm:pt modelId="{296331F9-89A3-479C-B481-80D05B99FC76}" type="parTrans" cxnId="{3E13EFF6-F643-4786-AD43-9734B5487307}">
      <dgm:prSet/>
      <dgm:spPr/>
      <dgm:t>
        <a:bodyPr/>
        <a:lstStyle/>
        <a:p>
          <a:endParaRPr lang="en-US" b="1"/>
        </a:p>
      </dgm:t>
    </dgm:pt>
    <dgm:pt modelId="{A29C851C-7A45-4389-97A4-DA6D5E0365AF}" type="sibTrans" cxnId="{3E13EFF6-F643-4786-AD43-9734B5487307}">
      <dgm:prSet/>
      <dgm:spPr/>
      <dgm:t>
        <a:bodyPr/>
        <a:lstStyle/>
        <a:p>
          <a:endParaRPr lang="en-US" b="1"/>
        </a:p>
      </dgm:t>
    </dgm:pt>
    <dgm:pt modelId="{1B513FC8-9041-4E15-8A66-400D5F261F3D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Initiative</a:t>
          </a:r>
          <a:endParaRPr lang="en-US" b="1" dirty="0"/>
        </a:p>
      </dgm:t>
    </dgm:pt>
    <dgm:pt modelId="{744071E3-872D-4725-9EC1-D01EBF086FC4}" type="sibTrans" cxnId="{C8CCACAA-70A9-4366-8F8D-FDE19204BF00}">
      <dgm:prSet/>
      <dgm:spPr/>
      <dgm:t>
        <a:bodyPr/>
        <a:lstStyle/>
        <a:p>
          <a:endParaRPr lang="en-US" b="1"/>
        </a:p>
      </dgm:t>
    </dgm:pt>
    <dgm:pt modelId="{AD39BF4A-760E-42EE-A5AA-3C4F0DCD8FAD}" type="parTrans" cxnId="{C8CCACAA-70A9-4366-8F8D-FDE19204BF00}">
      <dgm:prSet/>
      <dgm:spPr/>
      <dgm:t>
        <a:bodyPr/>
        <a:lstStyle/>
        <a:p>
          <a:endParaRPr lang="en-US" b="1"/>
        </a:p>
      </dgm:t>
    </dgm:pt>
    <dgm:pt modelId="{A4AFC075-B125-4869-ACBF-8F028D40DB4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/>
            <a:t>Initiative</a:t>
          </a:r>
          <a:endParaRPr lang="en-US" b="1" dirty="0"/>
        </a:p>
      </dgm:t>
    </dgm:pt>
    <dgm:pt modelId="{F64052BF-9A69-4575-974B-C89141369160}" type="parTrans" cxnId="{D91D1C0E-4659-4BB7-A547-69D46CD1AE79}">
      <dgm:prSet/>
      <dgm:spPr/>
      <dgm:t>
        <a:bodyPr/>
        <a:lstStyle/>
        <a:p>
          <a:endParaRPr lang="en-US" b="1"/>
        </a:p>
      </dgm:t>
    </dgm:pt>
    <dgm:pt modelId="{A6218095-3F7A-4246-B3F4-9CF0DEEDFC97}" type="sibTrans" cxnId="{D91D1C0E-4659-4BB7-A547-69D46CD1AE79}">
      <dgm:prSet/>
      <dgm:spPr/>
      <dgm:t>
        <a:bodyPr/>
        <a:lstStyle/>
        <a:p>
          <a:endParaRPr lang="en-US" b="1"/>
        </a:p>
      </dgm:t>
    </dgm:pt>
    <dgm:pt modelId="{D0514E57-4819-4FFF-93AC-5EBABFDEF6A7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</a:p>
      </dgm:t>
    </dgm:pt>
    <dgm:pt modelId="{BD4DC875-F526-4AE2-B490-ABFFF82BA32B}" type="parTrans" cxnId="{7DD6A89B-ED29-4560-BDA4-DC5846243E10}">
      <dgm:prSet/>
      <dgm:spPr/>
      <dgm:t>
        <a:bodyPr/>
        <a:lstStyle/>
        <a:p>
          <a:endParaRPr lang="en-US" b="1"/>
        </a:p>
      </dgm:t>
    </dgm:pt>
    <dgm:pt modelId="{03A43FB3-B5B8-4BA5-836C-5DB474FC44B4}" type="sibTrans" cxnId="{7DD6A89B-ED29-4560-BDA4-DC5846243E10}">
      <dgm:prSet/>
      <dgm:spPr/>
      <dgm:t>
        <a:bodyPr/>
        <a:lstStyle/>
        <a:p>
          <a:endParaRPr lang="en-US" b="1"/>
        </a:p>
      </dgm:t>
    </dgm:pt>
    <dgm:pt modelId="{35E5A474-9E7A-4F01-B9F5-ADECF1D6C08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900" b="1" dirty="0"/>
        </a:p>
      </dgm:t>
    </dgm:pt>
    <dgm:pt modelId="{7F599182-2A3D-468C-ABD6-A4F23B540EDA}" type="parTrans" cxnId="{0516BA4A-5347-4D6D-97C0-3CEBD308E30F}">
      <dgm:prSet/>
      <dgm:spPr/>
      <dgm:t>
        <a:bodyPr/>
        <a:lstStyle/>
        <a:p>
          <a:endParaRPr lang="en-US" b="1"/>
        </a:p>
      </dgm:t>
    </dgm:pt>
    <dgm:pt modelId="{0C595A2E-6E3B-4EDB-A5C1-725FCB303A79}" type="sibTrans" cxnId="{0516BA4A-5347-4D6D-97C0-3CEBD308E30F}">
      <dgm:prSet/>
      <dgm:spPr/>
      <dgm:t>
        <a:bodyPr/>
        <a:lstStyle/>
        <a:p>
          <a:endParaRPr lang="en-US" b="1"/>
        </a:p>
      </dgm:t>
    </dgm:pt>
    <dgm:pt modelId="{58AF0D09-6CA5-460C-B5BA-2E8666F4CDA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700" b="1" dirty="0"/>
        </a:p>
      </dgm:t>
    </dgm:pt>
    <dgm:pt modelId="{8079C4D8-8065-452F-A99F-FD6D8736CDB5}" type="parTrans" cxnId="{4D4D3BF4-644E-4B51-ACE0-D4E4534BFF01}">
      <dgm:prSet/>
      <dgm:spPr/>
      <dgm:t>
        <a:bodyPr/>
        <a:lstStyle/>
        <a:p>
          <a:endParaRPr lang="en-US" b="1"/>
        </a:p>
      </dgm:t>
    </dgm:pt>
    <dgm:pt modelId="{4AD0B12B-502C-4143-B22A-0FCD35F06AD3}" type="sibTrans" cxnId="{4D4D3BF4-644E-4B51-ACE0-D4E4534BFF01}">
      <dgm:prSet/>
      <dgm:spPr/>
      <dgm:t>
        <a:bodyPr/>
        <a:lstStyle/>
        <a:p>
          <a:endParaRPr lang="en-US" b="1"/>
        </a:p>
      </dgm:t>
    </dgm:pt>
    <dgm:pt modelId="{426BC1BA-6BFE-49A0-9AF9-6022159D865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900" b="1" dirty="0"/>
        </a:p>
      </dgm:t>
    </dgm:pt>
    <dgm:pt modelId="{872E1F52-0F43-4848-9B4B-E84795A84D8E}" type="parTrans" cxnId="{1AE559B7-8859-47E2-A2E8-AF9FA3ABE980}">
      <dgm:prSet/>
      <dgm:spPr/>
      <dgm:t>
        <a:bodyPr/>
        <a:lstStyle/>
        <a:p>
          <a:endParaRPr lang="en-US" b="1"/>
        </a:p>
      </dgm:t>
    </dgm:pt>
    <dgm:pt modelId="{66136041-8FE0-4197-B7D9-39E55ED60125}" type="sibTrans" cxnId="{1AE559B7-8859-47E2-A2E8-AF9FA3ABE980}">
      <dgm:prSet/>
      <dgm:spPr/>
      <dgm:t>
        <a:bodyPr/>
        <a:lstStyle/>
        <a:p>
          <a:endParaRPr lang="en-US" b="1"/>
        </a:p>
      </dgm:t>
    </dgm:pt>
    <dgm:pt modelId="{4C198714-C6C6-432F-819C-AABA66947EF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900" b="1" dirty="0"/>
        </a:p>
      </dgm:t>
    </dgm:pt>
    <dgm:pt modelId="{299FBBEF-5583-4421-A626-B82D467FB1BC}" type="parTrans" cxnId="{E3F9C117-0B1C-4C5A-99B0-E6E345CA2B75}">
      <dgm:prSet/>
      <dgm:spPr/>
      <dgm:t>
        <a:bodyPr/>
        <a:lstStyle/>
        <a:p>
          <a:endParaRPr lang="en-US" b="1"/>
        </a:p>
      </dgm:t>
    </dgm:pt>
    <dgm:pt modelId="{73B7824A-53A7-44E1-9269-88A07EFE1CC2}" type="sibTrans" cxnId="{E3F9C117-0B1C-4C5A-99B0-E6E345CA2B75}">
      <dgm:prSet/>
      <dgm:spPr/>
      <dgm:t>
        <a:bodyPr/>
        <a:lstStyle/>
        <a:p>
          <a:endParaRPr lang="en-US" b="1"/>
        </a:p>
      </dgm:t>
    </dgm:pt>
    <dgm:pt modelId="{51314B7B-CB92-4BF0-A60F-FF6548A821D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1" dirty="0" smtClean="0"/>
            <a:t>Strategy</a:t>
          </a:r>
          <a:endParaRPr lang="en-US" sz="900" b="1" dirty="0"/>
        </a:p>
      </dgm:t>
    </dgm:pt>
    <dgm:pt modelId="{694D9507-D392-45BD-9083-BB19F256ABB3}" type="parTrans" cxnId="{06E21F21-8D9C-4249-BC75-20BE29AE069B}">
      <dgm:prSet/>
      <dgm:spPr/>
      <dgm:t>
        <a:bodyPr/>
        <a:lstStyle/>
        <a:p>
          <a:endParaRPr lang="en-US" b="1"/>
        </a:p>
      </dgm:t>
    </dgm:pt>
    <dgm:pt modelId="{C571FC60-65A4-4C04-8910-EA7ED4EFF104}" type="sibTrans" cxnId="{06E21F21-8D9C-4249-BC75-20BE29AE069B}">
      <dgm:prSet/>
      <dgm:spPr/>
      <dgm:t>
        <a:bodyPr/>
        <a:lstStyle/>
        <a:p>
          <a:endParaRPr lang="en-US" b="1"/>
        </a:p>
      </dgm:t>
    </dgm:pt>
    <dgm:pt modelId="{65B6EAC3-895C-49DF-B094-21E771E7810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88ECA61E-405A-4EED-A26E-DCBDD2224E64}" type="parTrans" cxnId="{3EE9BCCB-A401-4EAC-82F9-F4E73E699E82}">
      <dgm:prSet/>
      <dgm:spPr/>
      <dgm:t>
        <a:bodyPr/>
        <a:lstStyle/>
        <a:p>
          <a:endParaRPr lang="en-US" b="1"/>
        </a:p>
      </dgm:t>
    </dgm:pt>
    <dgm:pt modelId="{4286EB79-E2E3-481C-AC12-71249D82B5C3}" type="sibTrans" cxnId="{3EE9BCCB-A401-4EAC-82F9-F4E73E699E82}">
      <dgm:prSet/>
      <dgm:spPr/>
      <dgm:t>
        <a:bodyPr/>
        <a:lstStyle/>
        <a:p>
          <a:endParaRPr lang="en-US" b="1"/>
        </a:p>
      </dgm:t>
    </dgm:pt>
    <dgm:pt modelId="{26C01DC3-F8AC-4CFC-9EF9-1D2A7E05AEF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C620A261-2175-49CA-91AB-520FB40B10DA}" type="parTrans" cxnId="{B0FDE9A8-879C-4F0B-92E2-4724EC14B38A}">
      <dgm:prSet/>
      <dgm:spPr/>
      <dgm:t>
        <a:bodyPr/>
        <a:lstStyle/>
        <a:p>
          <a:endParaRPr lang="en-US" b="1"/>
        </a:p>
      </dgm:t>
    </dgm:pt>
    <dgm:pt modelId="{0FBEC0FE-7AEE-40B4-9796-11107B441515}" type="sibTrans" cxnId="{B0FDE9A8-879C-4F0B-92E2-4724EC14B38A}">
      <dgm:prSet/>
      <dgm:spPr/>
      <dgm:t>
        <a:bodyPr/>
        <a:lstStyle/>
        <a:p>
          <a:endParaRPr lang="en-US" b="1"/>
        </a:p>
      </dgm:t>
    </dgm:pt>
    <dgm:pt modelId="{A8AE01D0-3E4B-445F-98D8-A426CA6843A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951068E6-BDA7-4690-BA28-F027A118E60A}" type="parTrans" cxnId="{47539CCE-EF2E-411A-B99C-06C2DA2AA518}">
      <dgm:prSet/>
      <dgm:spPr/>
      <dgm:t>
        <a:bodyPr/>
        <a:lstStyle/>
        <a:p>
          <a:endParaRPr lang="en-US" b="1"/>
        </a:p>
      </dgm:t>
    </dgm:pt>
    <dgm:pt modelId="{28466030-900E-4972-95F8-28CFE0617757}" type="sibTrans" cxnId="{47539CCE-EF2E-411A-B99C-06C2DA2AA518}">
      <dgm:prSet/>
      <dgm:spPr/>
      <dgm:t>
        <a:bodyPr/>
        <a:lstStyle/>
        <a:p>
          <a:endParaRPr lang="en-US" b="1"/>
        </a:p>
      </dgm:t>
    </dgm:pt>
    <dgm:pt modelId="{E4533BCF-7204-4C96-A31A-6486DC62DDB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1B99E6D2-DA72-4015-B01A-627A448BE7A0}" type="parTrans" cxnId="{D314086E-26DB-434C-A146-FD6844C2A74B}">
      <dgm:prSet/>
      <dgm:spPr/>
      <dgm:t>
        <a:bodyPr/>
        <a:lstStyle/>
        <a:p>
          <a:endParaRPr lang="en-US" b="1"/>
        </a:p>
      </dgm:t>
    </dgm:pt>
    <dgm:pt modelId="{A61739E7-8A79-4F3B-85AA-0E071F540F6D}" type="sibTrans" cxnId="{D314086E-26DB-434C-A146-FD6844C2A74B}">
      <dgm:prSet/>
      <dgm:spPr/>
      <dgm:t>
        <a:bodyPr/>
        <a:lstStyle/>
        <a:p>
          <a:endParaRPr lang="en-US" b="1"/>
        </a:p>
      </dgm:t>
    </dgm:pt>
    <dgm:pt modelId="{3A62427A-4ED3-4A35-8E67-05218ACD127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DF2815F8-9710-486C-BC96-FAD9C91D0D2B}" type="parTrans" cxnId="{282E301B-8809-4F8B-88D5-395882C5B0FF}">
      <dgm:prSet/>
      <dgm:spPr/>
      <dgm:t>
        <a:bodyPr/>
        <a:lstStyle/>
        <a:p>
          <a:endParaRPr lang="en-US" b="1"/>
        </a:p>
      </dgm:t>
    </dgm:pt>
    <dgm:pt modelId="{11DDF989-BE0F-4B48-BD9F-475CE1B355EB}" type="sibTrans" cxnId="{282E301B-8809-4F8B-88D5-395882C5B0FF}">
      <dgm:prSet/>
      <dgm:spPr/>
      <dgm:t>
        <a:bodyPr/>
        <a:lstStyle/>
        <a:p>
          <a:endParaRPr lang="en-US" b="1"/>
        </a:p>
      </dgm:t>
    </dgm:pt>
    <dgm:pt modelId="{A1BBE09D-7EFB-47EB-87FA-9B18DA61D51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</a:p>
      </dgm:t>
    </dgm:pt>
    <dgm:pt modelId="{06ABF230-6A31-4EA5-BFA6-5665EDCD1F9D}" type="parTrans" cxnId="{6958ABC3-CEEA-4213-A850-FE04E66D320A}">
      <dgm:prSet/>
      <dgm:spPr/>
      <dgm:t>
        <a:bodyPr/>
        <a:lstStyle/>
        <a:p>
          <a:endParaRPr lang="en-US" b="1"/>
        </a:p>
      </dgm:t>
    </dgm:pt>
    <dgm:pt modelId="{485C247F-A2C0-4EC8-9CD5-01388954F887}" type="sibTrans" cxnId="{6958ABC3-CEEA-4213-A850-FE04E66D320A}">
      <dgm:prSet/>
      <dgm:spPr/>
      <dgm:t>
        <a:bodyPr/>
        <a:lstStyle/>
        <a:p>
          <a:endParaRPr lang="en-US" b="1"/>
        </a:p>
      </dgm:t>
    </dgm:pt>
    <dgm:pt modelId="{CA941379-1A9E-4C77-B502-850F9F2B98F5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DC9D3306-0C3F-40A3-8393-1C1E770EC072}" type="parTrans" cxnId="{096BE709-D950-42EB-9552-61B60584EC2D}">
      <dgm:prSet/>
      <dgm:spPr/>
      <dgm:t>
        <a:bodyPr/>
        <a:lstStyle/>
        <a:p>
          <a:endParaRPr lang="en-US" b="1"/>
        </a:p>
      </dgm:t>
    </dgm:pt>
    <dgm:pt modelId="{2C15B767-0C16-40A8-B5FF-0AA970C699BA}" type="sibTrans" cxnId="{096BE709-D950-42EB-9552-61B60584EC2D}">
      <dgm:prSet/>
      <dgm:spPr/>
      <dgm:t>
        <a:bodyPr/>
        <a:lstStyle/>
        <a:p>
          <a:endParaRPr lang="en-US" b="1"/>
        </a:p>
      </dgm:t>
    </dgm:pt>
    <dgm:pt modelId="{1318BF9C-14FC-479B-8BFD-306188586EC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96037023-5D19-41D3-B633-714A589FD032}" type="parTrans" cxnId="{F40F14DF-0D2F-473F-AEC6-49DE8039E30D}">
      <dgm:prSet/>
      <dgm:spPr/>
      <dgm:t>
        <a:bodyPr/>
        <a:lstStyle/>
        <a:p>
          <a:endParaRPr lang="en-US" b="1"/>
        </a:p>
      </dgm:t>
    </dgm:pt>
    <dgm:pt modelId="{D72FAEB9-5EDC-4945-925A-6EDB1B28FB07}" type="sibTrans" cxnId="{F40F14DF-0D2F-473F-AEC6-49DE8039E30D}">
      <dgm:prSet/>
      <dgm:spPr/>
      <dgm:t>
        <a:bodyPr/>
        <a:lstStyle/>
        <a:p>
          <a:endParaRPr lang="en-US" b="1"/>
        </a:p>
      </dgm:t>
    </dgm:pt>
    <dgm:pt modelId="{267AC198-9C9A-4DAE-A2CF-A4A64F92C55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11B823BF-C403-4800-A9B8-EDC4D3D9674F}" type="parTrans" cxnId="{7AF5D32E-9E75-4321-A318-6213B05B4A43}">
      <dgm:prSet/>
      <dgm:spPr/>
      <dgm:t>
        <a:bodyPr/>
        <a:lstStyle/>
        <a:p>
          <a:endParaRPr lang="en-US" b="1"/>
        </a:p>
      </dgm:t>
    </dgm:pt>
    <dgm:pt modelId="{E468E24D-A31A-4F20-A6A7-1955FC5B7E68}" type="sibTrans" cxnId="{7AF5D32E-9E75-4321-A318-6213B05B4A43}">
      <dgm:prSet/>
      <dgm:spPr/>
      <dgm:t>
        <a:bodyPr/>
        <a:lstStyle/>
        <a:p>
          <a:endParaRPr lang="en-US" b="1"/>
        </a:p>
      </dgm:t>
    </dgm:pt>
    <dgm:pt modelId="{7AF634AD-FDEF-4208-87EC-BBE2F1C996A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FCCE33E5-83F3-482F-99DA-10EB63D64F0C}" type="parTrans" cxnId="{5D651E53-4A6D-4B39-8C19-90753A994B09}">
      <dgm:prSet/>
      <dgm:spPr/>
      <dgm:t>
        <a:bodyPr/>
        <a:lstStyle/>
        <a:p>
          <a:endParaRPr lang="en-US" b="1"/>
        </a:p>
      </dgm:t>
    </dgm:pt>
    <dgm:pt modelId="{090E36E7-3153-42C6-8022-FC5B8EC80581}" type="sibTrans" cxnId="{5D651E53-4A6D-4B39-8C19-90753A994B09}">
      <dgm:prSet/>
      <dgm:spPr/>
      <dgm:t>
        <a:bodyPr/>
        <a:lstStyle/>
        <a:p>
          <a:endParaRPr lang="en-US" b="1"/>
        </a:p>
      </dgm:t>
    </dgm:pt>
    <dgm:pt modelId="{D212E449-E47A-4F48-B0A0-EC0B2395338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390650DE-E129-4C41-851F-BAD8E5829FA2}" type="parTrans" cxnId="{67FAD239-2BF6-4C77-B0DD-354208199B42}">
      <dgm:prSet/>
      <dgm:spPr/>
      <dgm:t>
        <a:bodyPr/>
        <a:lstStyle/>
        <a:p>
          <a:endParaRPr lang="en-US" b="1"/>
        </a:p>
      </dgm:t>
    </dgm:pt>
    <dgm:pt modelId="{90602F0C-4D2B-4306-8558-0AF6C6E17DDE}" type="sibTrans" cxnId="{67FAD239-2BF6-4C77-B0DD-354208199B42}">
      <dgm:prSet/>
      <dgm:spPr/>
      <dgm:t>
        <a:bodyPr/>
        <a:lstStyle/>
        <a:p>
          <a:endParaRPr lang="en-US" b="1"/>
        </a:p>
      </dgm:t>
    </dgm:pt>
    <dgm:pt modelId="{71BDFF88-C4A2-4BE4-8F6A-E345CA048DB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F0525A1B-4AFB-4A12-AAEB-208CFFA7A510}" type="parTrans" cxnId="{6A48D103-45B2-4B3D-8C32-D18904E32313}">
      <dgm:prSet/>
      <dgm:spPr/>
      <dgm:t>
        <a:bodyPr/>
        <a:lstStyle/>
        <a:p>
          <a:endParaRPr lang="en-US" b="1"/>
        </a:p>
      </dgm:t>
    </dgm:pt>
    <dgm:pt modelId="{26AE6BE2-46CE-475E-82FC-BD03DBC2827C}" type="sibTrans" cxnId="{6A48D103-45B2-4B3D-8C32-D18904E32313}">
      <dgm:prSet/>
      <dgm:spPr/>
      <dgm:t>
        <a:bodyPr/>
        <a:lstStyle/>
        <a:p>
          <a:endParaRPr lang="en-US" b="1"/>
        </a:p>
      </dgm:t>
    </dgm:pt>
    <dgm:pt modelId="{7A1F76AB-A56C-4E34-8696-167E519DB88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A7FDF050-2387-4CC2-BD97-AD40B27EE7BD}" type="parTrans" cxnId="{9C9F3EBB-FDAF-4D7A-B01F-CAB2F1F41256}">
      <dgm:prSet/>
      <dgm:spPr/>
      <dgm:t>
        <a:bodyPr/>
        <a:lstStyle/>
        <a:p>
          <a:endParaRPr lang="en-US" b="1"/>
        </a:p>
      </dgm:t>
    </dgm:pt>
    <dgm:pt modelId="{3830CF1F-73EC-4C71-81DE-A16970B7BE14}" type="sibTrans" cxnId="{9C9F3EBB-FDAF-4D7A-B01F-CAB2F1F41256}">
      <dgm:prSet/>
      <dgm:spPr/>
      <dgm:t>
        <a:bodyPr/>
        <a:lstStyle/>
        <a:p>
          <a:endParaRPr lang="en-US" b="1"/>
        </a:p>
      </dgm:t>
    </dgm:pt>
    <dgm:pt modelId="{A5BDF0D9-5430-4048-BCE7-A706D745203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5B48F3FF-6CAB-450C-80C3-9C8AEA7376A8}" type="parTrans" cxnId="{C72722D5-88B1-42EB-B376-EE5AC926CBE7}">
      <dgm:prSet/>
      <dgm:spPr/>
      <dgm:t>
        <a:bodyPr/>
        <a:lstStyle/>
        <a:p>
          <a:endParaRPr lang="en-US" b="1"/>
        </a:p>
      </dgm:t>
    </dgm:pt>
    <dgm:pt modelId="{3FDC9C10-B5A3-4F4D-9B20-D6CFEA089FD2}" type="sibTrans" cxnId="{C72722D5-88B1-42EB-B376-EE5AC926CBE7}">
      <dgm:prSet/>
      <dgm:spPr/>
      <dgm:t>
        <a:bodyPr/>
        <a:lstStyle/>
        <a:p>
          <a:endParaRPr lang="en-US" b="1"/>
        </a:p>
      </dgm:t>
    </dgm:pt>
    <dgm:pt modelId="{8D50B6F7-FC13-4DF9-9861-9C3C818D604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428DCBC3-023C-48AE-A711-F05FC61D5EC2}" type="parTrans" cxnId="{0EAF4D67-AA58-46BD-87DC-1EAF6FCDB994}">
      <dgm:prSet/>
      <dgm:spPr/>
      <dgm:t>
        <a:bodyPr/>
        <a:lstStyle/>
        <a:p>
          <a:endParaRPr lang="en-US" b="1"/>
        </a:p>
      </dgm:t>
    </dgm:pt>
    <dgm:pt modelId="{D981A96C-98CC-439B-BC92-5DFBE05412B2}" type="sibTrans" cxnId="{0EAF4D67-AA58-46BD-87DC-1EAF6FCDB994}">
      <dgm:prSet/>
      <dgm:spPr/>
      <dgm:t>
        <a:bodyPr/>
        <a:lstStyle/>
        <a:p>
          <a:endParaRPr lang="en-US" b="1"/>
        </a:p>
      </dgm:t>
    </dgm:pt>
    <dgm:pt modelId="{5E31CE07-9A5C-4022-B496-845C8579CDD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1BD5C317-580D-4F28-9D12-F734B8AC8664}" type="parTrans" cxnId="{D046272C-666B-466A-A781-5343D0FC23BD}">
      <dgm:prSet/>
      <dgm:spPr/>
      <dgm:t>
        <a:bodyPr/>
        <a:lstStyle/>
        <a:p>
          <a:endParaRPr lang="en-US" b="1"/>
        </a:p>
      </dgm:t>
    </dgm:pt>
    <dgm:pt modelId="{1A221AA3-E28E-4228-B181-81CAB1F9065F}" type="sibTrans" cxnId="{D046272C-666B-466A-A781-5343D0FC23BD}">
      <dgm:prSet/>
      <dgm:spPr/>
      <dgm:t>
        <a:bodyPr/>
        <a:lstStyle/>
        <a:p>
          <a:endParaRPr lang="en-US" b="1"/>
        </a:p>
      </dgm:t>
    </dgm:pt>
    <dgm:pt modelId="{DF4E5B05-4B91-4616-B260-7CB8AC2FEB9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b="1" dirty="0" smtClean="0"/>
            <a:t>Action</a:t>
          </a:r>
          <a:endParaRPr lang="en-US" sz="900" b="1" dirty="0"/>
        </a:p>
      </dgm:t>
    </dgm:pt>
    <dgm:pt modelId="{5E4496EE-E017-4D3E-9ED0-9DC9320A717C}" type="parTrans" cxnId="{C88DB780-38C6-441D-8EC2-9E8E0E93ABC9}">
      <dgm:prSet/>
      <dgm:spPr/>
      <dgm:t>
        <a:bodyPr/>
        <a:lstStyle/>
        <a:p>
          <a:endParaRPr lang="en-US" b="1"/>
        </a:p>
      </dgm:t>
    </dgm:pt>
    <dgm:pt modelId="{18E49D4C-D941-4917-BC8D-F45C876F111B}" type="sibTrans" cxnId="{C88DB780-38C6-441D-8EC2-9E8E0E93ABC9}">
      <dgm:prSet/>
      <dgm:spPr/>
      <dgm:t>
        <a:bodyPr/>
        <a:lstStyle/>
        <a:p>
          <a:endParaRPr lang="en-US" b="1"/>
        </a:p>
      </dgm:t>
    </dgm:pt>
    <dgm:pt modelId="{CA4949CE-CAEA-461A-A450-692ACECBBD28}" type="pres">
      <dgm:prSet presAssocID="{2EB76056-E83E-4C63-8246-B659CF8C189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CFFEF6-CE35-409B-AB33-FE4A3D98FFBF}" type="pres">
      <dgm:prSet presAssocID="{FCE50A9B-FB3A-4CEC-BAF7-B635B24652E3}" presName="vertOne" presStyleCnt="0"/>
      <dgm:spPr/>
    </dgm:pt>
    <dgm:pt modelId="{A1F02A01-D128-4D12-97F2-B8E664F0388A}" type="pres">
      <dgm:prSet presAssocID="{FCE50A9B-FB3A-4CEC-BAF7-B635B24652E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210F0-FEFC-4183-BF2F-4E3B155B47E8}" type="pres">
      <dgm:prSet presAssocID="{FCE50A9B-FB3A-4CEC-BAF7-B635B24652E3}" presName="parTransOne" presStyleCnt="0"/>
      <dgm:spPr/>
    </dgm:pt>
    <dgm:pt modelId="{8E1E9346-C1E2-4280-8BBC-69B4C01DADF8}" type="pres">
      <dgm:prSet presAssocID="{FCE50A9B-FB3A-4CEC-BAF7-B635B24652E3}" presName="horzOne" presStyleCnt="0"/>
      <dgm:spPr/>
    </dgm:pt>
    <dgm:pt modelId="{DBFDEFFC-102B-4F53-B5DA-B5D7042466C2}" type="pres">
      <dgm:prSet presAssocID="{E5578661-8C1A-464C-B4E0-768B487D0F7A}" presName="vertTwo" presStyleCnt="0"/>
      <dgm:spPr/>
    </dgm:pt>
    <dgm:pt modelId="{235B6EFB-5CFE-4AA7-81E1-20D7C0935A6F}" type="pres">
      <dgm:prSet presAssocID="{E5578661-8C1A-464C-B4E0-768B487D0F7A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103E7F-063C-4B86-BC8C-5A0AB0B578ED}" type="pres">
      <dgm:prSet presAssocID="{E5578661-8C1A-464C-B4E0-768B487D0F7A}" presName="parTransTwo" presStyleCnt="0"/>
      <dgm:spPr/>
    </dgm:pt>
    <dgm:pt modelId="{739D2EB1-D2E8-44CA-8872-46D6CA7BB9C1}" type="pres">
      <dgm:prSet presAssocID="{E5578661-8C1A-464C-B4E0-768B487D0F7A}" presName="horzTwo" presStyleCnt="0"/>
      <dgm:spPr/>
    </dgm:pt>
    <dgm:pt modelId="{733BB9CF-86D2-4D98-9F60-A5A07F4E2BB9}" type="pres">
      <dgm:prSet presAssocID="{51A6E365-8841-4773-BCAF-A5CB505DE8F5}" presName="vertThree" presStyleCnt="0"/>
      <dgm:spPr/>
    </dgm:pt>
    <dgm:pt modelId="{76AB990D-A05F-46CC-B188-ED2020804D2A}" type="pres">
      <dgm:prSet presAssocID="{51A6E365-8841-4773-BCAF-A5CB505DE8F5}" presName="txThree" presStyleLbl="node3" presStyleIdx="0" presStyleCnt="8" custLinFactNeighborX="-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A0ACF5-F1A1-4896-8751-86523E7B6DBD}" type="pres">
      <dgm:prSet presAssocID="{51A6E365-8841-4773-BCAF-A5CB505DE8F5}" presName="parTransThree" presStyleCnt="0"/>
      <dgm:spPr/>
    </dgm:pt>
    <dgm:pt modelId="{907F3613-CE02-454D-81A9-1B94F2037A75}" type="pres">
      <dgm:prSet presAssocID="{51A6E365-8841-4773-BCAF-A5CB505DE8F5}" presName="horzThree" presStyleCnt="0"/>
      <dgm:spPr/>
    </dgm:pt>
    <dgm:pt modelId="{08B82251-7704-41E4-BC4C-F5719C5F82C8}" type="pres">
      <dgm:prSet presAssocID="{E4533BCF-7204-4C96-A31A-6486DC62DDB9}" presName="vertFour" presStyleCnt="0">
        <dgm:presLayoutVars>
          <dgm:chPref val="3"/>
        </dgm:presLayoutVars>
      </dgm:prSet>
      <dgm:spPr/>
    </dgm:pt>
    <dgm:pt modelId="{E0B0955F-6250-4BA4-A9B8-16C986201D2F}" type="pres">
      <dgm:prSet presAssocID="{E4533BCF-7204-4C96-A31A-6486DC62DDB9}" presName="txFour" presStyleLbl="node4" presStyleIdx="0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D4565-7814-4CDE-B039-1C7EA4355180}" type="pres">
      <dgm:prSet presAssocID="{E4533BCF-7204-4C96-A31A-6486DC62DDB9}" presName="horzFour" presStyleCnt="0"/>
      <dgm:spPr/>
    </dgm:pt>
    <dgm:pt modelId="{5D927BDB-AB35-49E0-BCFF-88FCF375BB10}" type="pres">
      <dgm:prSet presAssocID="{A61739E7-8A79-4F3B-85AA-0E071F540F6D}" presName="sibSpaceFour" presStyleCnt="0"/>
      <dgm:spPr/>
    </dgm:pt>
    <dgm:pt modelId="{0AE6E8D5-B540-4FB1-A9A4-2556340021AE}" type="pres">
      <dgm:prSet presAssocID="{3A62427A-4ED3-4A35-8E67-05218ACD127D}" presName="vertFour" presStyleCnt="0">
        <dgm:presLayoutVars>
          <dgm:chPref val="3"/>
        </dgm:presLayoutVars>
      </dgm:prSet>
      <dgm:spPr/>
    </dgm:pt>
    <dgm:pt modelId="{723D5010-790F-46F3-887F-5EA8806B2160}" type="pres">
      <dgm:prSet presAssocID="{3A62427A-4ED3-4A35-8E67-05218ACD127D}" presName="txFour" presStyleLbl="node4" presStyleIdx="1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D574C3-827C-4C8F-9E47-1EAAA01917FA}" type="pres">
      <dgm:prSet presAssocID="{3A62427A-4ED3-4A35-8E67-05218ACD127D}" presName="horzFour" presStyleCnt="0"/>
      <dgm:spPr/>
    </dgm:pt>
    <dgm:pt modelId="{24537979-22CB-406F-9D43-D541FC4E2905}" type="pres">
      <dgm:prSet presAssocID="{C66E6685-1E3D-4A10-9689-6C9C44DEAF6C}" presName="sibSpaceThree" presStyleCnt="0"/>
      <dgm:spPr/>
    </dgm:pt>
    <dgm:pt modelId="{2FEC2092-1D4C-4304-87FB-D60488348DB1}" type="pres">
      <dgm:prSet presAssocID="{7A80965B-A0FE-4640-885D-D6D2CBC1C1CD}" presName="vertThree" presStyleCnt="0"/>
      <dgm:spPr/>
    </dgm:pt>
    <dgm:pt modelId="{DE4B0219-972A-4E54-8158-1EBC40C5A117}" type="pres">
      <dgm:prSet presAssocID="{7A80965B-A0FE-4640-885D-D6D2CBC1C1CD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402B6-80EC-49DE-B97E-DC27FDBE0915}" type="pres">
      <dgm:prSet presAssocID="{7A80965B-A0FE-4640-885D-D6D2CBC1C1CD}" presName="parTransThree" presStyleCnt="0"/>
      <dgm:spPr/>
    </dgm:pt>
    <dgm:pt modelId="{65ED59E5-1852-4E33-AC4E-5B0FA3C52054}" type="pres">
      <dgm:prSet presAssocID="{7A80965B-A0FE-4640-885D-D6D2CBC1C1CD}" presName="horzThree" presStyleCnt="0"/>
      <dgm:spPr/>
    </dgm:pt>
    <dgm:pt modelId="{871BADF7-921C-455D-8A21-9A6EE5D57111}" type="pres">
      <dgm:prSet presAssocID="{A1BBE09D-7EFB-47EB-87FA-9B18DA61D511}" presName="vertFour" presStyleCnt="0">
        <dgm:presLayoutVars>
          <dgm:chPref val="3"/>
        </dgm:presLayoutVars>
      </dgm:prSet>
      <dgm:spPr/>
    </dgm:pt>
    <dgm:pt modelId="{1AAA2AC6-20B4-4F8B-8E31-8E71FCF78F15}" type="pres">
      <dgm:prSet presAssocID="{A1BBE09D-7EFB-47EB-87FA-9B18DA61D511}" presName="txFour" presStyleLbl="node4" presStyleIdx="2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D5C353-CCF0-408E-ADA6-485756FE0CB4}" type="pres">
      <dgm:prSet presAssocID="{A1BBE09D-7EFB-47EB-87FA-9B18DA61D511}" presName="horzFour" presStyleCnt="0"/>
      <dgm:spPr/>
    </dgm:pt>
    <dgm:pt modelId="{1DA2E1AE-9771-45FE-867E-6B91D4DB6C2A}" type="pres">
      <dgm:prSet presAssocID="{A29C851C-7A45-4389-97A4-DA6D5E0365AF}" presName="sibSpaceThree" presStyleCnt="0"/>
      <dgm:spPr/>
    </dgm:pt>
    <dgm:pt modelId="{3E715A9B-91C3-4939-9BC4-4495C61A486C}" type="pres">
      <dgm:prSet presAssocID="{D0514E57-4819-4FFF-93AC-5EBABFDEF6A7}" presName="vertThree" presStyleCnt="0"/>
      <dgm:spPr/>
    </dgm:pt>
    <dgm:pt modelId="{8F324964-F598-4D19-9549-991B90505B98}" type="pres">
      <dgm:prSet presAssocID="{D0514E57-4819-4FFF-93AC-5EBABFDEF6A7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63FD0-74BB-4827-8B3E-C42D5F99D9C0}" type="pres">
      <dgm:prSet presAssocID="{D0514E57-4819-4FFF-93AC-5EBABFDEF6A7}" presName="parTransThree" presStyleCnt="0"/>
      <dgm:spPr/>
    </dgm:pt>
    <dgm:pt modelId="{84DA9C32-BE5F-43B7-8420-72C2C3AC8C8A}" type="pres">
      <dgm:prSet presAssocID="{D0514E57-4819-4FFF-93AC-5EBABFDEF6A7}" presName="horzThree" presStyleCnt="0"/>
      <dgm:spPr/>
    </dgm:pt>
    <dgm:pt modelId="{F18205B5-CF94-40DE-8273-141C8D68513B}" type="pres">
      <dgm:prSet presAssocID="{65B6EAC3-895C-49DF-B094-21E771E78106}" presName="vertFour" presStyleCnt="0">
        <dgm:presLayoutVars>
          <dgm:chPref val="3"/>
        </dgm:presLayoutVars>
      </dgm:prSet>
      <dgm:spPr/>
    </dgm:pt>
    <dgm:pt modelId="{74FABFFD-10E3-4939-8DE6-A8BDEB224B43}" type="pres">
      <dgm:prSet presAssocID="{65B6EAC3-895C-49DF-B094-21E771E78106}" presName="txFour" presStyleLbl="node4" presStyleIdx="3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F34254-A42B-45F3-9858-C67B7A9DD8E2}" type="pres">
      <dgm:prSet presAssocID="{65B6EAC3-895C-49DF-B094-21E771E78106}" presName="horzFour" presStyleCnt="0"/>
      <dgm:spPr/>
    </dgm:pt>
    <dgm:pt modelId="{8351A4B4-4344-4B69-946F-76F43713B287}" type="pres">
      <dgm:prSet presAssocID="{4286EB79-E2E3-481C-AC12-71249D82B5C3}" presName="sibSpaceFour" presStyleCnt="0"/>
      <dgm:spPr/>
    </dgm:pt>
    <dgm:pt modelId="{6AA50900-2037-475C-AEAF-0704FBB13EC3}" type="pres">
      <dgm:prSet presAssocID="{26C01DC3-F8AC-4CFC-9EF9-1D2A7E05AEFA}" presName="vertFour" presStyleCnt="0">
        <dgm:presLayoutVars>
          <dgm:chPref val="3"/>
        </dgm:presLayoutVars>
      </dgm:prSet>
      <dgm:spPr/>
    </dgm:pt>
    <dgm:pt modelId="{561349B6-9DD5-4A98-80E6-43C8428FC664}" type="pres">
      <dgm:prSet presAssocID="{26C01DC3-F8AC-4CFC-9EF9-1D2A7E05AEFA}" presName="txFour" presStyleLbl="node4" presStyleIdx="4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D365A4-07EA-41A6-87A0-DA439B73DD5B}" type="pres">
      <dgm:prSet presAssocID="{26C01DC3-F8AC-4CFC-9EF9-1D2A7E05AEFA}" presName="horzFour" presStyleCnt="0"/>
      <dgm:spPr/>
    </dgm:pt>
    <dgm:pt modelId="{3768BDB0-9B84-4E02-B7EF-A4010E105E5C}" type="pres">
      <dgm:prSet presAssocID="{0FBEC0FE-7AEE-40B4-9796-11107B441515}" presName="sibSpaceFour" presStyleCnt="0"/>
      <dgm:spPr/>
    </dgm:pt>
    <dgm:pt modelId="{50EEB132-7C98-457A-B5A5-9496A53D5ABF}" type="pres">
      <dgm:prSet presAssocID="{A8AE01D0-3E4B-445F-98D8-A426CA6843A4}" presName="vertFour" presStyleCnt="0">
        <dgm:presLayoutVars>
          <dgm:chPref val="3"/>
        </dgm:presLayoutVars>
      </dgm:prSet>
      <dgm:spPr/>
    </dgm:pt>
    <dgm:pt modelId="{62CD3FF8-95FA-4015-BF38-4905F0C1B126}" type="pres">
      <dgm:prSet presAssocID="{A8AE01D0-3E4B-445F-98D8-A426CA6843A4}" presName="txFour" presStyleLbl="node4" presStyleIdx="5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85D900-4C49-4B19-8E62-EC27844DD02F}" type="pres">
      <dgm:prSet presAssocID="{A8AE01D0-3E4B-445F-98D8-A426CA6843A4}" presName="horzFour" presStyleCnt="0"/>
      <dgm:spPr/>
    </dgm:pt>
    <dgm:pt modelId="{9285066C-7B76-45F3-BF1A-04E13D22D3B4}" type="pres">
      <dgm:prSet presAssocID="{ABFEDB9E-B201-44DC-B2CE-3011BEB4FD1F}" presName="sibSpaceTwo" presStyleCnt="0"/>
      <dgm:spPr/>
    </dgm:pt>
    <dgm:pt modelId="{E766AE22-DB98-48B8-A03B-6ED80A475373}" type="pres">
      <dgm:prSet presAssocID="{1B513FC8-9041-4E15-8A66-400D5F261F3D}" presName="vertTwo" presStyleCnt="0"/>
      <dgm:spPr/>
    </dgm:pt>
    <dgm:pt modelId="{A7E59AA6-0C55-4B85-ADF1-830CD72C5A27}" type="pres">
      <dgm:prSet presAssocID="{1B513FC8-9041-4E15-8A66-400D5F261F3D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E2B64-6803-40C8-B46F-09AD4D3C09C1}" type="pres">
      <dgm:prSet presAssocID="{1B513FC8-9041-4E15-8A66-400D5F261F3D}" presName="parTransTwo" presStyleCnt="0"/>
      <dgm:spPr/>
    </dgm:pt>
    <dgm:pt modelId="{26A69E29-AE7E-463D-8C69-2249EEC65F0F}" type="pres">
      <dgm:prSet presAssocID="{1B513FC8-9041-4E15-8A66-400D5F261F3D}" presName="horzTwo" presStyleCnt="0"/>
      <dgm:spPr/>
    </dgm:pt>
    <dgm:pt modelId="{580EC58C-8C05-4383-B532-DC1402E9D8C8}" type="pres">
      <dgm:prSet presAssocID="{35E5A474-9E7A-4F01-B9F5-ADECF1D6C089}" presName="vertThree" presStyleCnt="0"/>
      <dgm:spPr/>
    </dgm:pt>
    <dgm:pt modelId="{E9E61E84-9311-4342-910F-BB5125D5CAB3}" type="pres">
      <dgm:prSet presAssocID="{35E5A474-9E7A-4F01-B9F5-ADECF1D6C089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BEFC61-469E-44D0-8CBF-4930FC5D6A78}" type="pres">
      <dgm:prSet presAssocID="{35E5A474-9E7A-4F01-B9F5-ADECF1D6C089}" presName="parTransThree" presStyleCnt="0"/>
      <dgm:spPr/>
    </dgm:pt>
    <dgm:pt modelId="{C65E25DC-E700-4339-A9CF-6DD219E9035C}" type="pres">
      <dgm:prSet presAssocID="{35E5A474-9E7A-4F01-B9F5-ADECF1D6C089}" presName="horzThree" presStyleCnt="0"/>
      <dgm:spPr/>
    </dgm:pt>
    <dgm:pt modelId="{9D1B14C6-B762-47EC-9701-C03EF9F435B1}" type="pres">
      <dgm:prSet presAssocID="{CA941379-1A9E-4C77-B502-850F9F2B98F5}" presName="vertFour" presStyleCnt="0">
        <dgm:presLayoutVars>
          <dgm:chPref val="3"/>
        </dgm:presLayoutVars>
      </dgm:prSet>
      <dgm:spPr/>
    </dgm:pt>
    <dgm:pt modelId="{0DC4C17F-500A-40B8-AA69-2E1FE445BA42}" type="pres">
      <dgm:prSet presAssocID="{CA941379-1A9E-4C77-B502-850F9F2B98F5}" presName="txFour" presStyleLbl="node4" presStyleIdx="6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9548C4-6592-49A6-86A2-D41C81E4BC58}" type="pres">
      <dgm:prSet presAssocID="{CA941379-1A9E-4C77-B502-850F9F2B98F5}" presName="horzFour" presStyleCnt="0"/>
      <dgm:spPr/>
    </dgm:pt>
    <dgm:pt modelId="{D142ACB0-EA10-4901-B7FA-2C2D2DD76C14}" type="pres">
      <dgm:prSet presAssocID="{2C15B767-0C16-40A8-B5FF-0AA970C699BA}" presName="sibSpaceFour" presStyleCnt="0"/>
      <dgm:spPr/>
    </dgm:pt>
    <dgm:pt modelId="{452F3073-BBC9-4D7F-B0CA-6839C2420CA5}" type="pres">
      <dgm:prSet presAssocID="{1318BF9C-14FC-479B-8BFD-306188586ECE}" presName="vertFour" presStyleCnt="0">
        <dgm:presLayoutVars>
          <dgm:chPref val="3"/>
        </dgm:presLayoutVars>
      </dgm:prSet>
      <dgm:spPr/>
    </dgm:pt>
    <dgm:pt modelId="{A8BFED4C-310F-4CB9-BF8F-8361CF3AEE26}" type="pres">
      <dgm:prSet presAssocID="{1318BF9C-14FC-479B-8BFD-306188586ECE}" presName="txFour" presStyleLbl="node4" presStyleIdx="7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90E9E2-482E-424A-9AFC-9F29E4ABE8EA}" type="pres">
      <dgm:prSet presAssocID="{1318BF9C-14FC-479B-8BFD-306188586ECE}" presName="horzFour" presStyleCnt="0"/>
      <dgm:spPr/>
    </dgm:pt>
    <dgm:pt modelId="{47A43E91-AC3E-478B-AF4E-D4E25739679E}" type="pres">
      <dgm:prSet presAssocID="{D72FAEB9-5EDC-4945-925A-6EDB1B28FB07}" presName="sibSpaceFour" presStyleCnt="0"/>
      <dgm:spPr/>
    </dgm:pt>
    <dgm:pt modelId="{37DE6DB6-2DA0-4935-96F2-DC97654997EE}" type="pres">
      <dgm:prSet presAssocID="{267AC198-9C9A-4DAE-A2CF-A4A64F92C553}" presName="vertFour" presStyleCnt="0">
        <dgm:presLayoutVars>
          <dgm:chPref val="3"/>
        </dgm:presLayoutVars>
      </dgm:prSet>
      <dgm:spPr/>
    </dgm:pt>
    <dgm:pt modelId="{9F24CC5F-BE3B-4FB2-ACDC-264AAD6C3614}" type="pres">
      <dgm:prSet presAssocID="{267AC198-9C9A-4DAE-A2CF-A4A64F92C553}" presName="txFour" presStyleLbl="node4" presStyleIdx="8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48EE9-7BAF-4FC9-9272-41F7EBBE232C}" type="pres">
      <dgm:prSet presAssocID="{267AC198-9C9A-4DAE-A2CF-A4A64F92C553}" presName="horzFour" presStyleCnt="0"/>
      <dgm:spPr/>
    </dgm:pt>
    <dgm:pt modelId="{47B9CD48-9681-40DA-B25E-0775746A27ED}" type="pres">
      <dgm:prSet presAssocID="{0C595A2E-6E3B-4EDB-A5C1-725FCB303A79}" presName="sibSpaceThree" presStyleCnt="0"/>
      <dgm:spPr/>
    </dgm:pt>
    <dgm:pt modelId="{6BDD4183-55EC-4F31-B3FC-85CB601F8CF5}" type="pres">
      <dgm:prSet presAssocID="{58AF0D09-6CA5-460C-B5BA-2E8666F4CDA1}" presName="vertThree" presStyleCnt="0"/>
      <dgm:spPr/>
    </dgm:pt>
    <dgm:pt modelId="{D4D7FE28-FCB2-4874-A9FC-B5FAE24FC8B0}" type="pres">
      <dgm:prSet presAssocID="{58AF0D09-6CA5-460C-B5BA-2E8666F4CDA1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B80235-A190-4527-86E7-DFBC39AB4987}" type="pres">
      <dgm:prSet presAssocID="{58AF0D09-6CA5-460C-B5BA-2E8666F4CDA1}" presName="parTransThree" presStyleCnt="0"/>
      <dgm:spPr/>
    </dgm:pt>
    <dgm:pt modelId="{019D11C0-53E0-4BF1-8E3C-99270F155CF2}" type="pres">
      <dgm:prSet presAssocID="{58AF0D09-6CA5-460C-B5BA-2E8666F4CDA1}" presName="horzThree" presStyleCnt="0"/>
      <dgm:spPr/>
    </dgm:pt>
    <dgm:pt modelId="{5037E9B1-AD96-4380-AE79-03A6B39EFC9D}" type="pres">
      <dgm:prSet presAssocID="{7AF634AD-FDEF-4208-87EC-BBE2F1C996A3}" presName="vertFour" presStyleCnt="0">
        <dgm:presLayoutVars>
          <dgm:chPref val="3"/>
        </dgm:presLayoutVars>
      </dgm:prSet>
      <dgm:spPr/>
    </dgm:pt>
    <dgm:pt modelId="{A0E0AD14-EE29-4B00-96A9-42584B38E331}" type="pres">
      <dgm:prSet presAssocID="{7AF634AD-FDEF-4208-87EC-BBE2F1C996A3}" presName="txFour" presStyleLbl="node4" presStyleIdx="9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DC9D73-1A5E-4FFE-8CA9-F71763770565}" type="pres">
      <dgm:prSet presAssocID="{7AF634AD-FDEF-4208-87EC-BBE2F1C996A3}" presName="horzFour" presStyleCnt="0"/>
      <dgm:spPr/>
    </dgm:pt>
    <dgm:pt modelId="{FC135176-F2BB-41AD-961A-4AC410924D78}" type="pres">
      <dgm:prSet presAssocID="{744071E3-872D-4725-9EC1-D01EBF086FC4}" presName="sibSpaceTwo" presStyleCnt="0"/>
      <dgm:spPr/>
    </dgm:pt>
    <dgm:pt modelId="{021606A6-6E85-4430-8BC0-CF7FA0C7A8B8}" type="pres">
      <dgm:prSet presAssocID="{A4AFC075-B125-4869-ACBF-8F028D40DB4A}" presName="vertTwo" presStyleCnt="0"/>
      <dgm:spPr/>
    </dgm:pt>
    <dgm:pt modelId="{C37EC931-5277-4CC5-B355-BE1DF24EF86E}" type="pres">
      <dgm:prSet presAssocID="{A4AFC075-B125-4869-ACBF-8F028D40DB4A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0554FD-B252-45A1-AB00-42C2EAC68C4A}" type="pres">
      <dgm:prSet presAssocID="{A4AFC075-B125-4869-ACBF-8F028D40DB4A}" presName="parTransTwo" presStyleCnt="0"/>
      <dgm:spPr/>
    </dgm:pt>
    <dgm:pt modelId="{E95C8439-4E14-4D05-873F-85C6B4CBABBB}" type="pres">
      <dgm:prSet presAssocID="{A4AFC075-B125-4869-ACBF-8F028D40DB4A}" presName="horzTwo" presStyleCnt="0"/>
      <dgm:spPr/>
    </dgm:pt>
    <dgm:pt modelId="{320B7F3A-A957-4176-B5A2-473C72173808}" type="pres">
      <dgm:prSet presAssocID="{426BC1BA-6BFE-49A0-9AF9-6022159D8651}" presName="vertThree" presStyleCnt="0"/>
      <dgm:spPr/>
    </dgm:pt>
    <dgm:pt modelId="{6AFE964A-BD49-481C-BC5C-94D6C51C2589}" type="pres">
      <dgm:prSet presAssocID="{426BC1BA-6BFE-49A0-9AF9-6022159D8651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F09AB-26A8-4FB4-8720-02F547252D2A}" type="pres">
      <dgm:prSet presAssocID="{426BC1BA-6BFE-49A0-9AF9-6022159D8651}" presName="parTransThree" presStyleCnt="0"/>
      <dgm:spPr/>
    </dgm:pt>
    <dgm:pt modelId="{5114FD43-916D-4129-BB24-51AD605DAB4D}" type="pres">
      <dgm:prSet presAssocID="{426BC1BA-6BFE-49A0-9AF9-6022159D8651}" presName="horzThree" presStyleCnt="0"/>
      <dgm:spPr/>
    </dgm:pt>
    <dgm:pt modelId="{FCA947EC-9E05-4709-BCEB-DF8DAAE419DB}" type="pres">
      <dgm:prSet presAssocID="{D212E449-E47A-4F48-B0A0-EC0B23953381}" presName="vertFour" presStyleCnt="0">
        <dgm:presLayoutVars>
          <dgm:chPref val="3"/>
        </dgm:presLayoutVars>
      </dgm:prSet>
      <dgm:spPr/>
    </dgm:pt>
    <dgm:pt modelId="{E85FD858-CF02-44D4-A9CE-F1C6A7D0EF62}" type="pres">
      <dgm:prSet presAssocID="{D212E449-E47A-4F48-B0A0-EC0B23953381}" presName="txFour" presStyleLbl="node4" presStyleIdx="10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8EBC5-5FB9-4005-8979-20DD65FAFAEA}" type="pres">
      <dgm:prSet presAssocID="{D212E449-E47A-4F48-B0A0-EC0B23953381}" presName="horzFour" presStyleCnt="0"/>
      <dgm:spPr/>
    </dgm:pt>
    <dgm:pt modelId="{ABD6990F-1805-4C7D-BC77-1C9EF57E6C9E}" type="pres">
      <dgm:prSet presAssocID="{90602F0C-4D2B-4306-8558-0AF6C6E17DDE}" presName="sibSpaceFour" presStyleCnt="0"/>
      <dgm:spPr/>
    </dgm:pt>
    <dgm:pt modelId="{09B2CBDE-5D80-41F0-9B9D-6474C38CC6F5}" type="pres">
      <dgm:prSet presAssocID="{71BDFF88-C4A2-4BE4-8F6A-E345CA048DB3}" presName="vertFour" presStyleCnt="0">
        <dgm:presLayoutVars>
          <dgm:chPref val="3"/>
        </dgm:presLayoutVars>
      </dgm:prSet>
      <dgm:spPr/>
    </dgm:pt>
    <dgm:pt modelId="{245D9DE0-9C03-4C9E-84A7-1C2D5FF4E812}" type="pres">
      <dgm:prSet presAssocID="{71BDFF88-C4A2-4BE4-8F6A-E345CA048DB3}" presName="txFour" presStyleLbl="node4" presStyleIdx="11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FAF938-CDF7-489F-BDF9-2289111DA336}" type="pres">
      <dgm:prSet presAssocID="{71BDFF88-C4A2-4BE4-8F6A-E345CA048DB3}" presName="horzFour" presStyleCnt="0"/>
      <dgm:spPr/>
    </dgm:pt>
    <dgm:pt modelId="{8CA027DA-F8DA-4A93-826F-F9E79E1D5641}" type="pres">
      <dgm:prSet presAssocID="{66136041-8FE0-4197-B7D9-39E55ED60125}" presName="sibSpaceThree" presStyleCnt="0"/>
      <dgm:spPr/>
    </dgm:pt>
    <dgm:pt modelId="{AD12F82F-DFFA-41E1-BFCC-6386F0079228}" type="pres">
      <dgm:prSet presAssocID="{4C198714-C6C6-432F-819C-AABA66947EF1}" presName="vertThree" presStyleCnt="0"/>
      <dgm:spPr/>
    </dgm:pt>
    <dgm:pt modelId="{654FD869-30D3-4DD6-8004-3BA348100F60}" type="pres">
      <dgm:prSet presAssocID="{4C198714-C6C6-432F-819C-AABA66947EF1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FAAE72-B2C8-449E-A45F-3C1E7EA921F3}" type="pres">
      <dgm:prSet presAssocID="{4C198714-C6C6-432F-819C-AABA66947EF1}" presName="parTransThree" presStyleCnt="0"/>
      <dgm:spPr/>
    </dgm:pt>
    <dgm:pt modelId="{3DB87D43-DD21-4229-9E75-204A2D33E2CA}" type="pres">
      <dgm:prSet presAssocID="{4C198714-C6C6-432F-819C-AABA66947EF1}" presName="horzThree" presStyleCnt="0"/>
      <dgm:spPr/>
    </dgm:pt>
    <dgm:pt modelId="{E3F4950A-FB43-45EA-83F2-1E41080989BC}" type="pres">
      <dgm:prSet presAssocID="{7A1F76AB-A56C-4E34-8696-167E519DB88A}" presName="vertFour" presStyleCnt="0">
        <dgm:presLayoutVars>
          <dgm:chPref val="3"/>
        </dgm:presLayoutVars>
      </dgm:prSet>
      <dgm:spPr/>
    </dgm:pt>
    <dgm:pt modelId="{3A4CD59D-382A-4A06-894E-D10DC1C55510}" type="pres">
      <dgm:prSet presAssocID="{7A1F76AB-A56C-4E34-8696-167E519DB88A}" presName="txFour" presStyleLbl="node4" presStyleIdx="12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DECD62-F833-4856-A48C-A7E0AD84DE9D}" type="pres">
      <dgm:prSet presAssocID="{7A1F76AB-A56C-4E34-8696-167E519DB88A}" presName="horzFour" presStyleCnt="0"/>
      <dgm:spPr/>
    </dgm:pt>
    <dgm:pt modelId="{1E501A2B-DB22-4443-BCB0-DB3ADD32D20B}" type="pres">
      <dgm:prSet presAssocID="{3830CF1F-73EC-4C71-81DE-A16970B7BE14}" presName="sibSpaceFour" presStyleCnt="0"/>
      <dgm:spPr/>
    </dgm:pt>
    <dgm:pt modelId="{41B552CD-B697-4727-9C17-837A7CC2C562}" type="pres">
      <dgm:prSet presAssocID="{A5BDF0D9-5430-4048-BCE7-A706D7452031}" presName="vertFour" presStyleCnt="0">
        <dgm:presLayoutVars>
          <dgm:chPref val="3"/>
        </dgm:presLayoutVars>
      </dgm:prSet>
      <dgm:spPr/>
    </dgm:pt>
    <dgm:pt modelId="{3E1FA588-6B91-4D13-BFF9-7366D10B17F0}" type="pres">
      <dgm:prSet presAssocID="{A5BDF0D9-5430-4048-BCE7-A706D7452031}" presName="txFour" presStyleLbl="node4" presStyleIdx="13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B4E0DF-056F-4A05-8884-D82AFC450860}" type="pres">
      <dgm:prSet presAssocID="{A5BDF0D9-5430-4048-BCE7-A706D7452031}" presName="horzFour" presStyleCnt="0"/>
      <dgm:spPr/>
    </dgm:pt>
    <dgm:pt modelId="{8D7615D5-019F-45EA-AEB1-51A96249F218}" type="pres">
      <dgm:prSet presAssocID="{3FDC9C10-B5A3-4F4D-9B20-D6CFEA089FD2}" presName="sibSpaceFour" presStyleCnt="0"/>
      <dgm:spPr/>
    </dgm:pt>
    <dgm:pt modelId="{1D42AC26-2661-4377-94BC-C0D7271AE270}" type="pres">
      <dgm:prSet presAssocID="{8D50B6F7-FC13-4DF9-9861-9C3C818D604D}" presName="vertFour" presStyleCnt="0">
        <dgm:presLayoutVars>
          <dgm:chPref val="3"/>
        </dgm:presLayoutVars>
      </dgm:prSet>
      <dgm:spPr/>
    </dgm:pt>
    <dgm:pt modelId="{4DC755E5-6AC8-4B22-9853-11913BCC2BF4}" type="pres">
      <dgm:prSet presAssocID="{8D50B6F7-FC13-4DF9-9861-9C3C818D604D}" presName="txFour" presStyleLbl="node4" presStyleIdx="14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330BEB-9B8E-4AF5-AED6-DDADE024EDDD}" type="pres">
      <dgm:prSet presAssocID="{8D50B6F7-FC13-4DF9-9861-9C3C818D604D}" presName="horzFour" presStyleCnt="0"/>
      <dgm:spPr/>
    </dgm:pt>
    <dgm:pt modelId="{CE8C29FF-17B0-4CFE-A96F-06F98568D50B}" type="pres">
      <dgm:prSet presAssocID="{73B7824A-53A7-44E1-9269-88A07EFE1CC2}" presName="sibSpaceThree" presStyleCnt="0"/>
      <dgm:spPr/>
    </dgm:pt>
    <dgm:pt modelId="{4C66E457-0C3D-4264-BE04-B89D8C9DA125}" type="pres">
      <dgm:prSet presAssocID="{51314B7B-CB92-4BF0-A60F-FF6548A821D0}" presName="vertThree" presStyleCnt="0"/>
      <dgm:spPr/>
    </dgm:pt>
    <dgm:pt modelId="{8F805D18-517E-41A8-A7FC-BB93B4AF5D9E}" type="pres">
      <dgm:prSet presAssocID="{51314B7B-CB92-4BF0-A60F-FF6548A821D0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065F25-71DF-432B-98C1-5DFEA22273D7}" type="pres">
      <dgm:prSet presAssocID="{51314B7B-CB92-4BF0-A60F-FF6548A821D0}" presName="parTransThree" presStyleCnt="0"/>
      <dgm:spPr/>
    </dgm:pt>
    <dgm:pt modelId="{B0D98CD1-A0D1-4600-A9CE-6FB59F5BDD44}" type="pres">
      <dgm:prSet presAssocID="{51314B7B-CB92-4BF0-A60F-FF6548A821D0}" presName="horzThree" presStyleCnt="0"/>
      <dgm:spPr/>
    </dgm:pt>
    <dgm:pt modelId="{675B39E2-DC5E-47D3-9BB5-3679BFC14111}" type="pres">
      <dgm:prSet presAssocID="{5E31CE07-9A5C-4022-B496-845C8579CDD1}" presName="vertFour" presStyleCnt="0">
        <dgm:presLayoutVars>
          <dgm:chPref val="3"/>
        </dgm:presLayoutVars>
      </dgm:prSet>
      <dgm:spPr/>
    </dgm:pt>
    <dgm:pt modelId="{09917760-EC93-4FDC-B4CA-6F469D444BE5}" type="pres">
      <dgm:prSet presAssocID="{5E31CE07-9A5C-4022-B496-845C8579CDD1}" presName="txFour" presStyleLbl="node4" presStyleIdx="15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62FA82-E350-4915-829F-41CF28E7183B}" type="pres">
      <dgm:prSet presAssocID="{5E31CE07-9A5C-4022-B496-845C8579CDD1}" presName="horzFour" presStyleCnt="0"/>
      <dgm:spPr/>
    </dgm:pt>
    <dgm:pt modelId="{7C690588-6790-4822-AE06-AA4D8BF92996}" type="pres">
      <dgm:prSet presAssocID="{1A221AA3-E28E-4228-B181-81CAB1F9065F}" presName="sibSpaceFour" presStyleCnt="0"/>
      <dgm:spPr/>
    </dgm:pt>
    <dgm:pt modelId="{2D16B1F9-08B3-4773-A90D-A1F95514D11C}" type="pres">
      <dgm:prSet presAssocID="{DF4E5B05-4B91-4616-B260-7CB8AC2FEB9D}" presName="vertFour" presStyleCnt="0">
        <dgm:presLayoutVars>
          <dgm:chPref val="3"/>
        </dgm:presLayoutVars>
      </dgm:prSet>
      <dgm:spPr/>
    </dgm:pt>
    <dgm:pt modelId="{B24DB4A1-0BDA-4C39-B2FB-28CCBB7FDC3D}" type="pres">
      <dgm:prSet presAssocID="{DF4E5B05-4B91-4616-B260-7CB8AC2FEB9D}" presName="txFour" presStyleLbl="node4" presStyleIdx="16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96F16F-D2B2-4A3A-A5D5-1A2F957B566F}" type="pres">
      <dgm:prSet presAssocID="{DF4E5B05-4B91-4616-B260-7CB8AC2FEB9D}" presName="horzFour" presStyleCnt="0"/>
      <dgm:spPr/>
    </dgm:pt>
  </dgm:ptLst>
  <dgm:cxnLst>
    <dgm:cxn modelId="{3EE9BCCB-A401-4EAC-82F9-F4E73E699E82}" srcId="{D0514E57-4819-4FFF-93AC-5EBABFDEF6A7}" destId="{65B6EAC3-895C-49DF-B094-21E771E78106}" srcOrd="0" destOrd="0" parTransId="{88ECA61E-405A-4EED-A26E-DCBDD2224E64}" sibTransId="{4286EB79-E2E3-481C-AC12-71249D82B5C3}"/>
    <dgm:cxn modelId="{D44650E9-19D1-1F44-8EF9-7210D08BE822}" type="presOf" srcId="{5E31CE07-9A5C-4022-B496-845C8579CDD1}" destId="{09917760-EC93-4FDC-B4CA-6F469D444BE5}" srcOrd="0" destOrd="0" presId="urn:microsoft.com/office/officeart/2005/8/layout/hierarchy4"/>
    <dgm:cxn modelId="{0516BA4A-5347-4D6D-97C0-3CEBD308E30F}" srcId="{1B513FC8-9041-4E15-8A66-400D5F261F3D}" destId="{35E5A474-9E7A-4F01-B9F5-ADECF1D6C089}" srcOrd="0" destOrd="0" parTransId="{7F599182-2A3D-468C-ABD6-A4F23B540EDA}" sibTransId="{0C595A2E-6E3B-4EDB-A5C1-725FCB303A79}"/>
    <dgm:cxn modelId="{EA46C637-B15E-B345-A0C0-9BE3C4208552}" type="presOf" srcId="{E4533BCF-7204-4C96-A31A-6486DC62DDB9}" destId="{E0B0955F-6250-4BA4-A9B8-16C986201D2F}" srcOrd="0" destOrd="0" presId="urn:microsoft.com/office/officeart/2005/8/layout/hierarchy4"/>
    <dgm:cxn modelId="{1CAD3289-F897-6046-AC95-70257DF5BEF4}" type="presOf" srcId="{8D50B6F7-FC13-4DF9-9861-9C3C818D604D}" destId="{4DC755E5-6AC8-4B22-9853-11913BCC2BF4}" srcOrd="0" destOrd="0" presId="urn:microsoft.com/office/officeart/2005/8/layout/hierarchy4"/>
    <dgm:cxn modelId="{096BE709-D950-42EB-9552-61B60584EC2D}" srcId="{35E5A474-9E7A-4F01-B9F5-ADECF1D6C089}" destId="{CA941379-1A9E-4C77-B502-850F9F2B98F5}" srcOrd="0" destOrd="0" parTransId="{DC9D3306-0C3F-40A3-8393-1C1E770EC072}" sibTransId="{2C15B767-0C16-40A8-B5FF-0AA970C699BA}"/>
    <dgm:cxn modelId="{97F41727-0D58-8942-8BCC-BC73AC80EA09}" type="presOf" srcId="{FCE50A9B-FB3A-4CEC-BAF7-B635B24652E3}" destId="{A1F02A01-D128-4D12-97F2-B8E664F0388A}" srcOrd="0" destOrd="0" presId="urn:microsoft.com/office/officeart/2005/8/layout/hierarchy4"/>
    <dgm:cxn modelId="{C67BEE14-908B-8C48-BF4E-F531FD28124E}" type="presOf" srcId="{A5BDF0D9-5430-4048-BCE7-A706D7452031}" destId="{3E1FA588-6B91-4D13-BFF9-7366D10B17F0}" srcOrd="0" destOrd="0" presId="urn:microsoft.com/office/officeart/2005/8/layout/hierarchy4"/>
    <dgm:cxn modelId="{47539CCE-EF2E-411A-B99C-06C2DA2AA518}" srcId="{D0514E57-4819-4FFF-93AC-5EBABFDEF6A7}" destId="{A8AE01D0-3E4B-445F-98D8-A426CA6843A4}" srcOrd="2" destOrd="0" parTransId="{951068E6-BDA7-4690-BA28-F027A118E60A}" sibTransId="{28466030-900E-4972-95F8-28CFE0617757}"/>
    <dgm:cxn modelId="{EB4A932F-A9FA-254C-B3E0-DC8A82F9F8D2}" type="presOf" srcId="{3A62427A-4ED3-4A35-8E67-05218ACD127D}" destId="{723D5010-790F-46F3-887F-5EA8806B2160}" srcOrd="0" destOrd="0" presId="urn:microsoft.com/office/officeart/2005/8/layout/hierarchy4"/>
    <dgm:cxn modelId="{B82FC1E8-239F-B74D-AC9D-400B83B8ED31}" type="presOf" srcId="{7A80965B-A0FE-4640-885D-D6D2CBC1C1CD}" destId="{DE4B0219-972A-4E54-8158-1EBC40C5A117}" srcOrd="0" destOrd="0" presId="urn:microsoft.com/office/officeart/2005/8/layout/hierarchy4"/>
    <dgm:cxn modelId="{AAB02D1A-4EB4-2047-8745-DD3D73D9837B}" type="presOf" srcId="{65B6EAC3-895C-49DF-B094-21E771E78106}" destId="{74FABFFD-10E3-4939-8DE6-A8BDEB224B43}" srcOrd="0" destOrd="0" presId="urn:microsoft.com/office/officeart/2005/8/layout/hierarchy4"/>
    <dgm:cxn modelId="{5D651E53-4A6D-4B39-8C19-90753A994B09}" srcId="{58AF0D09-6CA5-460C-B5BA-2E8666F4CDA1}" destId="{7AF634AD-FDEF-4208-87EC-BBE2F1C996A3}" srcOrd="0" destOrd="0" parTransId="{FCCE33E5-83F3-482F-99DA-10EB63D64F0C}" sibTransId="{090E36E7-3153-42C6-8022-FC5B8EC80581}"/>
    <dgm:cxn modelId="{E3F9C117-0B1C-4C5A-99B0-E6E345CA2B75}" srcId="{A4AFC075-B125-4869-ACBF-8F028D40DB4A}" destId="{4C198714-C6C6-432F-819C-AABA66947EF1}" srcOrd="1" destOrd="0" parTransId="{299FBBEF-5583-4421-A626-B82D467FB1BC}" sibTransId="{73B7824A-53A7-44E1-9269-88A07EFE1CC2}"/>
    <dgm:cxn modelId="{1AE559B7-8859-47E2-A2E8-AF9FA3ABE980}" srcId="{A4AFC075-B125-4869-ACBF-8F028D40DB4A}" destId="{426BC1BA-6BFE-49A0-9AF9-6022159D8651}" srcOrd="0" destOrd="0" parTransId="{872E1F52-0F43-4848-9B4B-E84795A84D8E}" sibTransId="{66136041-8FE0-4197-B7D9-39E55ED60125}"/>
    <dgm:cxn modelId="{EA56949D-13CB-F64A-B20A-F9280513177C}" type="presOf" srcId="{51314B7B-CB92-4BF0-A60F-FF6548A821D0}" destId="{8F805D18-517E-41A8-A7FC-BB93B4AF5D9E}" srcOrd="0" destOrd="0" presId="urn:microsoft.com/office/officeart/2005/8/layout/hierarchy4"/>
    <dgm:cxn modelId="{9C9F3EBB-FDAF-4D7A-B01F-CAB2F1F41256}" srcId="{4C198714-C6C6-432F-819C-AABA66947EF1}" destId="{7A1F76AB-A56C-4E34-8696-167E519DB88A}" srcOrd="0" destOrd="0" parTransId="{A7FDF050-2387-4CC2-BD97-AD40B27EE7BD}" sibTransId="{3830CF1F-73EC-4C71-81DE-A16970B7BE14}"/>
    <dgm:cxn modelId="{06E21F21-8D9C-4249-BC75-20BE29AE069B}" srcId="{A4AFC075-B125-4869-ACBF-8F028D40DB4A}" destId="{51314B7B-CB92-4BF0-A60F-FF6548A821D0}" srcOrd="2" destOrd="0" parTransId="{694D9507-D392-45BD-9083-BB19F256ABB3}" sibTransId="{C571FC60-65A4-4C04-8910-EA7ED4EFF104}"/>
    <dgm:cxn modelId="{77849FE5-4103-6445-A471-C673E9B45ABA}" type="presOf" srcId="{267AC198-9C9A-4DAE-A2CF-A4A64F92C553}" destId="{9F24CC5F-BE3B-4FB2-ACDC-264AAD6C3614}" srcOrd="0" destOrd="0" presId="urn:microsoft.com/office/officeart/2005/8/layout/hierarchy4"/>
    <dgm:cxn modelId="{CCFEF3CA-DB77-0049-B58F-9F0CFF300D46}" type="presOf" srcId="{E5578661-8C1A-464C-B4E0-768B487D0F7A}" destId="{235B6EFB-5CFE-4AA7-81E1-20D7C0935A6F}" srcOrd="0" destOrd="0" presId="urn:microsoft.com/office/officeart/2005/8/layout/hierarchy4"/>
    <dgm:cxn modelId="{EBCA46A2-B82C-F346-8DFD-494A4B4AD797}" type="presOf" srcId="{58AF0D09-6CA5-460C-B5BA-2E8666F4CDA1}" destId="{D4D7FE28-FCB2-4874-A9FC-B5FAE24FC8B0}" srcOrd="0" destOrd="0" presId="urn:microsoft.com/office/officeart/2005/8/layout/hierarchy4"/>
    <dgm:cxn modelId="{8A0C2C2F-9E40-4C06-A1C7-BA419081A3E8}" srcId="{2EB76056-E83E-4C63-8246-B659CF8C1897}" destId="{FCE50A9B-FB3A-4CEC-BAF7-B635B24652E3}" srcOrd="0" destOrd="0" parTransId="{2B60E115-D74C-4908-9436-E1B60DFF9036}" sibTransId="{5270C8EC-00C6-4F58-A9A3-1F6318CA8222}"/>
    <dgm:cxn modelId="{8A47F554-5B1E-DE47-BF75-8129CE07124C}" type="presOf" srcId="{DF4E5B05-4B91-4616-B260-7CB8AC2FEB9D}" destId="{B24DB4A1-0BDA-4C39-B2FB-28CCBB7FDC3D}" srcOrd="0" destOrd="0" presId="urn:microsoft.com/office/officeart/2005/8/layout/hierarchy4"/>
    <dgm:cxn modelId="{8F8CA2D3-1790-8F4F-891D-366BE3E2CC8A}" type="presOf" srcId="{1B513FC8-9041-4E15-8A66-400D5F261F3D}" destId="{A7E59AA6-0C55-4B85-ADF1-830CD72C5A27}" srcOrd="0" destOrd="0" presId="urn:microsoft.com/office/officeart/2005/8/layout/hierarchy4"/>
    <dgm:cxn modelId="{F40F14DF-0D2F-473F-AEC6-49DE8039E30D}" srcId="{35E5A474-9E7A-4F01-B9F5-ADECF1D6C089}" destId="{1318BF9C-14FC-479B-8BFD-306188586ECE}" srcOrd="1" destOrd="0" parTransId="{96037023-5D19-41D3-B633-714A589FD032}" sibTransId="{D72FAEB9-5EDC-4945-925A-6EDB1B28FB07}"/>
    <dgm:cxn modelId="{3B94EAEB-1445-8648-8386-3E42D7177704}" type="presOf" srcId="{CA941379-1A9E-4C77-B502-850F9F2B98F5}" destId="{0DC4C17F-500A-40B8-AA69-2E1FE445BA42}" srcOrd="0" destOrd="0" presId="urn:microsoft.com/office/officeart/2005/8/layout/hierarchy4"/>
    <dgm:cxn modelId="{329313FC-5E6C-7E45-AAFF-FAF91F155248}" type="presOf" srcId="{7AF634AD-FDEF-4208-87EC-BBE2F1C996A3}" destId="{A0E0AD14-EE29-4B00-96A9-42584B38E331}" srcOrd="0" destOrd="0" presId="urn:microsoft.com/office/officeart/2005/8/layout/hierarchy4"/>
    <dgm:cxn modelId="{49494666-A44F-C848-8429-2723FECB0B0B}" type="presOf" srcId="{51A6E365-8841-4773-BCAF-A5CB505DE8F5}" destId="{76AB990D-A05F-46CC-B188-ED2020804D2A}" srcOrd="0" destOrd="0" presId="urn:microsoft.com/office/officeart/2005/8/layout/hierarchy4"/>
    <dgm:cxn modelId="{6D27D85A-0753-0F40-809D-E6056EBA540F}" type="presOf" srcId="{A8AE01D0-3E4B-445F-98D8-A426CA6843A4}" destId="{62CD3FF8-95FA-4015-BF38-4905F0C1B126}" srcOrd="0" destOrd="0" presId="urn:microsoft.com/office/officeart/2005/8/layout/hierarchy4"/>
    <dgm:cxn modelId="{7AF5D32E-9E75-4321-A318-6213B05B4A43}" srcId="{35E5A474-9E7A-4F01-B9F5-ADECF1D6C089}" destId="{267AC198-9C9A-4DAE-A2CF-A4A64F92C553}" srcOrd="2" destOrd="0" parTransId="{11B823BF-C403-4800-A9B8-EDC4D3D9674F}" sibTransId="{E468E24D-A31A-4F20-A6A7-1955FC5B7E68}"/>
    <dgm:cxn modelId="{EC21CB49-85CB-364C-9835-177B72C54A1F}" type="presOf" srcId="{2EB76056-E83E-4C63-8246-B659CF8C1897}" destId="{CA4949CE-CAEA-461A-A450-692ACECBBD28}" srcOrd="0" destOrd="0" presId="urn:microsoft.com/office/officeart/2005/8/layout/hierarchy4"/>
    <dgm:cxn modelId="{D314086E-26DB-434C-A146-FD6844C2A74B}" srcId="{51A6E365-8841-4773-BCAF-A5CB505DE8F5}" destId="{E4533BCF-7204-4C96-A31A-6486DC62DDB9}" srcOrd="0" destOrd="0" parTransId="{1B99E6D2-DA72-4015-B01A-627A448BE7A0}" sibTransId="{A61739E7-8A79-4F3B-85AA-0E071F540F6D}"/>
    <dgm:cxn modelId="{D046272C-666B-466A-A781-5343D0FC23BD}" srcId="{51314B7B-CB92-4BF0-A60F-FF6548A821D0}" destId="{5E31CE07-9A5C-4022-B496-845C8579CDD1}" srcOrd="0" destOrd="0" parTransId="{1BD5C317-580D-4F28-9D12-F734B8AC8664}" sibTransId="{1A221AA3-E28E-4228-B181-81CAB1F9065F}"/>
    <dgm:cxn modelId="{BB526D6B-A3BA-DB40-ACA3-837AF96E15C9}" type="presOf" srcId="{7A1F76AB-A56C-4E34-8696-167E519DB88A}" destId="{3A4CD59D-382A-4A06-894E-D10DC1C55510}" srcOrd="0" destOrd="0" presId="urn:microsoft.com/office/officeart/2005/8/layout/hierarchy4"/>
    <dgm:cxn modelId="{B0FDE9A8-879C-4F0B-92E2-4724EC14B38A}" srcId="{D0514E57-4819-4FFF-93AC-5EBABFDEF6A7}" destId="{26C01DC3-F8AC-4CFC-9EF9-1D2A7E05AEFA}" srcOrd="1" destOrd="0" parTransId="{C620A261-2175-49CA-91AB-520FB40B10DA}" sibTransId="{0FBEC0FE-7AEE-40B4-9796-11107B441515}"/>
    <dgm:cxn modelId="{0EAF4D67-AA58-46BD-87DC-1EAF6FCDB994}" srcId="{4C198714-C6C6-432F-819C-AABA66947EF1}" destId="{8D50B6F7-FC13-4DF9-9861-9C3C818D604D}" srcOrd="2" destOrd="0" parTransId="{428DCBC3-023C-48AE-A711-F05FC61D5EC2}" sibTransId="{D981A96C-98CC-439B-BC92-5DFBE05412B2}"/>
    <dgm:cxn modelId="{4D4D3BF4-644E-4B51-ACE0-D4E4534BFF01}" srcId="{1B513FC8-9041-4E15-8A66-400D5F261F3D}" destId="{58AF0D09-6CA5-460C-B5BA-2E8666F4CDA1}" srcOrd="1" destOrd="0" parTransId="{8079C4D8-8065-452F-A99F-FD6D8736CDB5}" sibTransId="{4AD0B12B-502C-4143-B22A-0FCD35F06AD3}"/>
    <dgm:cxn modelId="{0ED73228-92A1-374B-9A7A-992E3A8C27FA}" type="presOf" srcId="{35E5A474-9E7A-4F01-B9F5-ADECF1D6C089}" destId="{E9E61E84-9311-4342-910F-BB5125D5CAB3}" srcOrd="0" destOrd="0" presId="urn:microsoft.com/office/officeart/2005/8/layout/hierarchy4"/>
    <dgm:cxn modelId="{B1DF4489-15E9-6E40-B6BC-2913EC677F0A}" type="presOf" srcId="{A4AFC075-B125-4869-ACBF-8F028D40DB4A}" destId="{C37EC931-5277-4CC5-B355-BE1DF24EF86E}" srcOrd="0" destOrd="0" presId="urn:microsoft.com/office/officeart/2005/8/layout/hierarchy4"/>
    <dgm:cxn modelId="{7DD6A89B-ED29-4560-BDA4-DC5846243E10}" srcId="{E5578661-8C1A-464C-B4E0-768B487D0F7A}" destId="{D0514E57-4819-4FFF-93AC-5EBABFDEF6A7}" srcOrd="2" destOrd="0" parTransId="{BD4DC875-F526-4AE2-B490-ABFFF82BA32B}" sibTransId="{03A43FB3-B5B8-4BA5-836C-5DB474FC44B4}"/>
    <dgm:cxn modelId="{D9ED4DBF-AF95-0749-B07E-695911DBA281}" type="presOf" srcId="{71BDFF88-C4A2-4BE4-8F6A-E345CA048DB3}" destId="{245D9DE0-9C03-4C9E-84A7-1C2D5FF4E812}" srcOrd="0" destOrd="0" presId="urn:microsoft.com/office/officeart/2005/8/layout/hierarchy4"/>
    <dgm:cxn modelId="{6A48D103-45B2-4B3D-8C32-D18904E32313}" srcId="{426BC1BA-6BFE-49A0-9AF9-6022159D8651}" destId="{71BDFF88-C4A2-4BE4-8F6A-E345CA048DB3}" srcOrd="1" destOrd="0" parTransId="{F0525A1B-4AFB-4A12-AAEB-208CFFA7A510}" sibTransId="{26AE6BE2-46CE-475E-82FC-BD03DBC2827C}"/>
    <dgm:cxn modelId="{3E13EFF6-F643-4786-AD43-9734B5487307}" srcId="{E5578661-8C1A-464C-B4E0-768B487D0F7A}" destId="{7A80965B-A0FE-4640-885D-D6D2CBC1C1CD}" srcOrd="1" destOrd="0" parTransId="{296331F9-89A3-479C-B481-80D05B99FC76}" sibTransId="{A29C851C-7A45-4389-97A4-DA6D5E0365AF}"/>
    <dgm:cxn modelId="{C88DB780-38C6-441D-8EC2-9E8E0E93ABC9}" srcId="{51314B7B-CB92-4BF0-A60F-FF6548A821D0}" destId="{DF4E5B05-4B91-4616-B260-7CB8AC2FEB9D}" srcOrd="1" destOrd="0" parTransId="{5E4496EE-E017-4D3E-9ED0-9DC9320A717C}" sibTransId="{18E49D4C-D941-4917-BC8D-F45C876F111B}"/>
    <dgm:cxn modelId="{638CC3FC-A93C-A84C-A287-D065E72B44E3}" type="presOf" srcId="{D0514E57-4819-4FFF-93AC-5EBABFDEF6A7}" destId="{8F324964-F598-4D19-9549-991B90505B98}" srcOrd="0" destOrd="0" presId="urn:microsoft.com/office/officeart/2005/8/layout/hierarchy4"/>
    <dgm:cxn modelId="{4529DFE7-C42B-6941-A0B7-86008EE2C5C4}" type="presOf" srcId="{426BC1BA-6BFE-49A0-9AF9-6022159D8651}" destId="{6AFE964A-BD49-481C-BC5C-94D6C51C2589}" srcOrd="0" destOrd="0" presId="urn:microsoft.com/office/officeart/2005/8/layout/hierarchy4"/>
    <dgm:cxn modelId="{1E983512-4693-A84B-93EE-5F348043E018}" type="presOf" srcId="{A1BBE09D-7EFB-47EB-87FA-9B18DA61D511}" destId="{1AAA2AC6-20B4-4F8B-8E31-8E71FCF78F15}" srcOrd="0" destOrd="0" presId="urn:microsoft.com/office/officeart/2005/8/layout/hierarchy4"/>
    <dgm:cxn modelId="{C72722D5-88B1-42EB-B376-EE5AC926CBE7}" srcId="{4C198714-C6C6-432F-819C-AABA66947EF1}" destId="{A5BDF0D9-5430-4048-BCE7-A706D7452031}" srcOrd="1" destOrd="0" parTransId="{5B48F3FF-6CAB-450C-80C3-9C8AEA7376A8}" sibTransId="{3FDC9C10-B5A3-4F4D-9B20-D6CFEA089FD2}"/>
    <dgm:cxn modelId="{197744B0-0874-49AB-8CD3-2830729FF22B}" srcId="{FCE50A9B-FB3A-4CEC-BAF7-B635B24652E3}" destId="{E5578661-8C1A-464C-B4E0-768B487D0F7A}" srcOrd="0" destOrd="0" parTransId="{8720C525-BDDD-40B3-8A27-7025D8A9842D}" sibTransId="{ABFEDB9E-B201-44DC-B2CE-3011BEB4FD1F}"/>
    <dgm:cxn modelId="{ADD72354-8173-C141-9BBF-0499412D4B6F}" type="presOf" srcId="{4C198714-C6C6-432F-819C-AABA66947EF1}" destId="{654FD869-30D3-4DD6-8004-3BA348100F60}" srcOrd="0" destOrd="0" presId="urn:microsoft.com/office/officeart/2005/8/layout/hierarchy4"/>
    <dgm:cxn modelId="{0052B66F-6CE2-D54C-8DA3-B1C9D519C41B}" type="presOf" srcId="{1318BF9C-14FC-479B-8BFD-306188586ECE}" destId="{A8BFED4C-310F-4CB9-BF8F-8361CF3AEE26}" srcOrd="0" destOrd="0" presId="urn:microsoft.com/office/officeart/2005/8/layout/hierarchy4"/>
    <dgm:cxn modelId="{1EFF24A0-45F8-6D4F-A4F6-38A0355A9E7C}" type="presOf" srcId="{26C01DC3-F8AC-4CFC-9EF9-1D2A7E05AEFA}" destId="{561349B6-9DD5-4A98-80E6-43C8428FC664}" srcOrd="0" destOrd="0" presId="urn:microsoft.com/office/officeart/2005/8/layout/hierarchy4"/>
    <dgm:cxn modelId="{67FAD239-2BF6-4C77-B0DD-354208199B42}" srcId="{426BC1BA-6BFE-49A0-9AF9-6022159D8651}" destId="{D212E449-E47A-4F48-B0A0-EC0B23953381}" srcOrd="0" destOrd="0" parTransId="{390650DE-E129-4C41-851F-BAD8E5829FA2}" sibTransId="{90602F0C-4D2B-4306-8558-0AF6C6E17DDE}"/>
    <dgm:cxn modelId="{D91D1C0E-4659-4BB7-A547-69D46CD1AE79}" srcId="{FCE50A9B-FB3A-4CEC-BAF7-B635B24652E3}" destId="{A4AFC075-B125-4869-ACBF-8F028D40DB4A}" srcOrd="2" destOrd="0" parTransId="{F64052BF-9A69-4575-974B-C89141369160}" sibTransId="{A6218095-3F7A-4246-B3F4-9CF0DEEDFC97}"/>
    <dgm:cxn modelId="{BF783414-5D5A-48EB-B436-799749DB5723}" srcId="{E5578661-8C1A-464C-B4E0-768B487D0F7A}" destId="{51A6E365-8841-4773-BCAF-A5CB505DE8F5}" srcOrd="0" destOrd="0" parTransId="{D07C0B7A-E988-44A0-9067-26F12F43EB2A}" sibTransId="{C66E6685-1E3D-4A10-9689-6C9C44DEAF6C}"/>
    <dgm:cxn modelId="{C8CCACAA-70A9-4366-8F8D-FDE19204BF00}" srcId="{FCE50A9B-FB3A-4CEC-BAF7-B635B24652E3}" destId="{1B513FC8-9041-4E15-8A66-400D5F261F3D}" srcOrd="1" destOrd="0" parTransId="{AD39BF4A-760E-42EE-A5AA-3C4F0DCD8FAD}" sibTransId="{744071E3-872D-4725-9EC1-D01EBF086FC4}"/>
    <dgm:cxn modelId="{6958ABC3-CEEA-4213-A850-FE04E66D320A}" srcId="{7A80965B-A0FE-4640-885D-D6D2CBC1C1CD}" destId="{A1BBE09D-7EFB-47EB-87FA-9B18DA61D511}" srcOrd="0" destOrd="0" parTransId="{06ABF230-6A31-4EA5-BFA6-5665EDCD1F9D}" sibTransId="{485C247F-A2C0-4EC8-9CD5-01388954F887}"/>
    <dgm:cxn modelId="{FF775FC4-AEEA-AC4F-9C96-72EE8995CE83}" type="presOf" srcId="{D212E449-E47A-4F48-B0A0-EC0B23953381}" destId="{E85FD858-CF02-44D4-A9CE-F1C6A7D0EF62}" srcOrd="0" destOrd="0" presId="urn:microsoft.com/office/officeart/2005/8/layout/hierarchy4"/>
    <dgm:cxn modelId="{282E301B-8809-4F8B-88D5-395882C5B0FF}" srcId="{51A6E365-8841-4773-BCAF-A5CB505DE8F5}" destId="{3A62427A-4ED3-4A35-8E67-05218ACD127D}" srcOrd="1" destOrd="0" parTransId="{DF2815F8-9710-486C-BC96-FAD9C91D0D2B}" sibTransId="{11DDF989-BE0F-4B48-BD9F-475CE1B355EB}"/>
    <dgm:cxn modelId="{8E0C1B50-BEC8-EA46-BCE4-4A889035F7F8}" type="presParOf" srcId="{CA4949CE-CAEA-461A-A450-692ACECBBD28}" destId="{2CCFFEF6-CE35-409B-AB33-FE4A3D98FFBF}" srcOrd="0" destOrd="0" presId="urn:microsoft.com/office/officeart/2005/8/layout/hierarchy4"/>
    <dgm:cxn modelId="{B1CA5B52-BC39-EA45-9CB2-319294605204}" type="presParOf" srcId="{2CCFFEF6-CE35-409B-AB33-FE4A3D98FFBF}" destId="{A1F02A01-D128-4D12-97F2-B8E664F0388A}" srcOrd="0" destOrd="0" presId="urn:microsoft.com/office/officeart/2005/8/layout/hierarchy4"/>
    <dgm:cxn modelId="{3BB99245-FB61-5841-B09F-00EE43E697A0}" type="presParOf" srcId="{2CCFFEF6-CE35-409B-AB33-FE4A3D98FFBF}" destId="{E64210F0-FEFC-4183-BF2F-4E3B155B47E8}" srcOrd="1" destOrd="0" presId="urn:microsoft.com/office/officeart/2005/8/layout/hierarchy4"/>
    <dgm:cxn modelId="{5FDC83FC-632A-7141-AE31-1E1955B26CA5}" type="presParOf" srcId="{2CCFFEF6-CE35-409B-AB33-FE4A3D98FFBF}" destId="{8E1E9346-C1E2-4280-8BBC-69B4C01DADF8}" srcOrd="2" destOrd="0" presId="urn:microsoft.com/office/officeart/2005/8/layout/hierarchy4"/>
    <dgm:cxn modelId="{0455577A-49E2-A042-8CEF-3798087DD89E}" type="presParOf" srcId="{8E1E9346-C1E2-4280-8BBC-69B4C01DADF8}" destId="{DBFDEFFC-102B-4F53-B5DA-B5D7042466C2}" srcOrd="0" destOrd="0" presId="urn:microsoft.com/office/officeart/2005/8/layout/hierarchy4"/>
    <dgm:cxn modelId="{39C8A619-ED44-6249-89D6-183570839A22}" type="presParOf" srcId="{DBFDEFFC-102B-4F53-B5DA-B5D7042466C2}" destId="{235B6EFB-5CFE-4AA7-81E1-20D7C0935A6F}" srcOrd="0" destOrd="0" presId="urn:microsoft.com/office/officeart/2005/8/layout/hierarchy4"/>
    <dgm:cxn modelId="{B3B7D6F5-3848-0449-9F2B-A7DAC8630EE8}" type="presParOf" srcId="{DBFDEFFC-102B-4F53-B5DA-B5D7042466C2}" destId="{12103E7F-063C-4B86-BC8C-5A0AB0B578ED}" srcOrd="1" destOrd="0" presId="urn:microsoft.com/office/officeart/2005/8/layout/hierarchy4"/>
    <dgm:cxn modelId="{BEED7F0A-03F5-F84F-B076-D4DA0A378344}" type="presParOf" srcId="{DBFDEFFC-102B-4F53-B5DA-B5D7042466C2}" destId="{739D2EB1-D2E8-44CA-8872-46D6CA7BB9C1}" srcOrd="2" destOrd="0" presId="urn:microsoft.com/office/officeart/2005/8/layout/hierarchy4"/>
    <dgm:cxn modelId="{DF8C92E8-CE90-834D-A393-45A200EB7A8F}" type="presParOf" srcId="{739D2EB1-D2E8-44CA-8872-46D6CA7BB9C1}" destId="{733BB9CF-86D2-4D98-9F60-A5A07F4E2BB9}" srcOrd="0" destOrd="0" presId="urn:microsoft.com/office/officeart/2005/8/layout/hierarchy4"/>
    <dgm:cxn modelId="{F3FBE8A1-451C-D447-8A7B-E37D81EE3FD5}" type="presParOf" srcId="{733BB9CF-86D2-4D98-9F60-A5A07F4E2BB9}" destId="{76AB990D-A05F-46CC-B188-ED2020804D2A}" srcOrd="0" destOrd="0" presId="urn:microsoft.com/office/officeart/2005/8/layout/hierarchy4"/>
    <dgm:cxn modelId="{BDFFD654-46E9-644B-85F5-B507D862B147}" type="presParOf" srcId="{733BB9CF-86D2-4D98-9F60-A5A07F4E2BB9}" destId="{6CA0ACF5-F1A1-4896-8751-86523E7B6DBD}" srcOrd="1" destOrd="0" presId="urn:microsoft.com/office/officeart/2005/8/layout/hierarchy4"/>
    <dgm:cxn modelId="{8E19023B-69CB-1A49-BE4B-6E74A2DCC16E}" type="presParOf" srcId="{733BB9CF-86D2-4D98-9F60-A5A07F4E2BB9}" destId="{907F3613-CE02-454D-81A9-1B94F2037A75}" srcOrd="2" destOrd="0" presId="urn:microsoft.com/office/officeart/2005/8/layout/hierarchy4"/>
    <dgm:cxn modelId="{FE08EB69-6417-3742-9B38-BF558BA01E5A}" type="presParOf" srcId="{907F3613-CE02-454D-81A9-1B94F2037A75}" destId="{08B82251-7704-41E4-BC4C-F5719C5F82C8}" srcOrd="0" destOrd="0" presId="urn:microsoft.com/office/officeart/2005/8/layout/hierarchy4"/>
    <dgm:cxn modelId="{E5D1C825-6AE7-2540-964C-168C71C10B66}" type="presParOf" srcId="{08B82251-7704-41E4-BC4C-F5719C5F82C8}" destId="{E0B0955F-6250-4BA4-A9B8-16C986201D2F}" srcOrd="0" destOrd="0" presId="urn:microsoft.com/office/officeart/2005/8/layout/hierarchy4"/>
    <dgm:cxn modelId="{178ACB24-95F0-D146-B243-C067E334E807}" type="presParOf" srcId="{08B82251-7704-41E4-BC4C-F5719C5F82C8}" destId="{2F3D4565-7814-4CDE-B039-1C7EA4355180}" srcOrd="1" destOrd="0" presId="urn:microsoft.com/office/officeart/2005/8/layout/hierarchy4"/>
    <dgm:cxn modelId="{0E556E22-3A59-9A41-98C1-8AFC140B3B10}" type="presParOf" srcId="{907F3613-CE02-454D-81A9-1B94F2037A75}" destId="{5D927BDB-AB35-49E0-BCFF-88FCF375BB10}" srcOrd="1" destOrd="0" presId="urn:microsoft.com/office/officeart/2005/8/layout/hierarchy4"/>
    <dgm:cxn modelId="{38A49322-5271-7D44-8235-A524993A42B9}" type="presParOf" srcId="{907F3613-CE02-454D-81A9-1B94F2037A75}" destId="{0AE6E8D5-B540-4FB1-A9A4-2556340021AE}" srcOrd="2" destOrd="0" presId="urn:microsoft.com/office/officeart/2005/8/layout/hierarchy4"/>
    <dgm:cxn modelId="{3FFF7799-4F75-6E45-9AB7-0DDFF0AE51F1}" type="presParOf" srcId="{0AE6E8D5-B540-4FB1-A9A4-2556340021AE}" destId="{723D5010-790F-46F3-887F-5EA8806B2160}" srcOrd="0" destOrd="0" presId="urn:microsoft.com/office/officeart/2005/8/layout/hierarchy4"/>
    <dgm:cxn modelId="{3A430BD8-DAFC-064C-AB4C-C5740361809A}" type="presParOf" srcId="{0AE6E8D5-B540-4FB1-A9A4-2556340021AE}" destId="{BAD574C3-827C-4C8F-9E47-1EAAA01917FA}" srcOrd="1" destOrd="0" presId="urn:microsoft.com/office/officeart/2005/8/layout/hierarchy4"/>
    <dgm:cxn modelId="{BE7524AD-6FB6-034C-9165-AA1B1E7ECB64}" type="presParOf" srcId="{739D2EB1-D2E8-44CA-8872-46D6CA7BB9C1}" destId="{24537979-22CB-406F-9D43-D541FC4E2905}" srcOrd="1" destOrd="0" presId="urn:microsoft.com/office/officeart/2005/8/layout/hierarchy4"/>
    <dgm:cxn modelId="{EB124748-4399-494A-8194-12711C28BFE0}" type="presParOf" srcId="{739D2EB1-D2E8-44CA-8872-46D6CA7BB9C1}" destId="{2FEC2092-1D4C-4304-87FB-D60488348DB1}" srcOrd="2" destOrd="0" presId="urn:microsoft.com/office/officeart/2005/8/layout/hierarchy4"/>
    <dgm:cxn modelId="{4D017DFB-E4D4-9A4F-8E9E-8E7F7A302AD4}" type="presParOf" srcId="{2FEC2092-1D4C-4304-87FB-D60488348DB1}" destId="{DE4B0219-972A-4E54-8158-1EBC40C5A117}" srcOrd="0" destOrd="0" presId="urn:microsoft.com/office/officeart/2005/8/layout/hierarchy4"/>
    <dgm:cxn modelId="{47E5524F-808C-B84C-AE65-6A928ABD5CFA}" type="presParOf" srcId="{2FEC2092-1D4C-4304-87FB-D60488348DB1}" destId="{EB6402B6-80EC-49DE-B97E-DC27FDBE0915}" srcOrd="1" destOrd="0" presId="urn:microsoft.com/office/officeart/2005/8/layout/hierarchy4"/>
    <dgm:cxn modelId="{1C6F8C53-854A-7B4D-99C1-2A3ED4C351A9}" type="presParOf" srcId="{2FEC2092-1D4C-4304-87FB-D60488348DB1}" destId="{65ED59E5-1852-4E33-AC4E-5B0FA3C52054}" srcOrd="2" destOrd="0" presId="urn:microsoft.com/office/officeart/2005/8/layout/hierarchy4"/>
    <dgm:cxn modelId="{7B4671F1-A01D-2743-AD83-023D54B66E6E}" type="presParOf" srcId="{65ED59E5-1852-4E33-AC4E-5B0FA3C52054}" destId="{871BADF7-921C-455D-8A21-9A6EE5D57111}" srcOrd="0" destOrd="0" presId="urn:microsoft.com/office/officeart/2005/8/layout/hierarchy4"/>
    <dgm:cxn modelId="{241E96EE-AF70-654F-B6D5-E8829CF7B664}" type="presParOf" srcId="{871BADF7-921C-455D-8A21-9A6EE5D57111}" destId="{1AAA2AC6-20B4-4F8B-8E31-8E71FCF78F15}" srcOrd="0" destOrd="0" presId="urn:microsoft.com/office/officeart/2005/8/layout/hierarchy4"/>
    <dgm:cxn modelId="{17402CED-FA33-F640-8FDF-6B02937356EF}" type="presParOf" srcId="{871BADF7-921C-455D-8A21-9A6EE5D57111}" destId="{87D5C353-CCF0-408E-ADA6-485756FE0CB4}" srcOrd="1" destOrd="0" presId="urn:microsoft.com/office/officeart/2005/8/layout/hierarchy4"/>
    <dgm:cxn modelId="{2869D010-137C-D048-AF81-59B2C0799CDF}" type="presParOf" srcId="{739D2EB1-D2E8-44CA-8872-46D6CA7BB9C1}" destId="{1DA2E1AE-9771-45FE-867E-6B91D4DB6C2A}" srcOrd="3" destOrd="0" presId="urn:microsoft.com/office/officeart/2005/8/layout/hierarchy4"/>
    <dgm:cxn modelId="{3D01613A-6CE7-8A41-9C63-0AC162160D63}" type="presParOf" srcId="{739D2EB1-D2E8-44CA-8872-46D6CA7BB9C1}" destId="{3E715A9B-91C3-4939-9BC4-4495C61A486C}" srcOrd="4" destOrd="0" presId="urn:microsoft.com/office/officeart/2005/8/layout/hierarchy4"/>
    <dgm:cxn modelId="{D90B6016-8929-2D4A-9FB9-E48875C2FA79}" type="presParOf" srcId="{3E715A9B-91C3-4939-9BC4-4495C61A486C}" destId="{8F324964-F598-4D19-9549-991B90505B98}" srcOrd="0" destOrd="0" presId="urn:microsoft.com/office/officeart/2005/8/layout/hierarchy4"/>
    <dgm:cxn modelId="{FAC4863D-8314-5C40-B82C-EB0FA3FF7456}" type="presParOf" srcId="{3E715A9B-91C3-4939-9BC4-4495C61A486C}" destId="{84363FD0-74BB-4827-8B3E-C42D5F99D9C0}" srcOrd="1" destOrd="0" presId="urn:microsoft.com/office/officeart/2005/8/layout/hierarchy4"/>
    <dgm:cxn modelId="{D31C83E9-D58F-2C4E-8EAB-D0A9C4C29C43}" type="presParOf" srcId="{3E715A9B-91C3-4939-9BC4-4495C61A486C}" destId="{84DA9C32-BE5F-43B7-8420-72C2C3AC8C8A}" srcOrd="2" destOrd="0" presId="urn:microsoft.com/office/officeart/2005/8/layout/hierarchy4"/>
    <dgm:cxn modelId="{BD6AACB2-5538-2A46-A0D5-BE021CBF1CD7}" type="presParOf" srcId="{84DA9C32-BE5F-43B7-8420-72C2C3AC8C8A}" destId="{F18205B5-CF94-40DE-8273-141C8D68513B}" srcOrd="0" destOrd="0" presId="urn:microsoft.com/office/officeart/2005/8/layout/hierarchy4"/>
    <dgm:cxn modelId="{C5EDA46C-13E1-004B-B2AF-3ECD87A0ED29}" type="presParOf" srcId="{F18205B5-CF94-40DE-8273-141C8D68513B}" destId="{74FABFFD-10E3-4939-8DE6-A8BDEB224B43}" srcOrd="0" destOrd="0" presId="urn:microsoft.com/office/officeart/2005/8/layout/hierarchy4"/>
    <dgm:cxn modelId="{13E7FFE9-663B-2A40-8D0A-D0E5C2DF5FC8}" type="presParOf" srcId="{F18205B5-CF94-40DE-8273-141C8D68513B}" destId="{09F34254-A42B-45F3-9858-C67B7A9DD8E2}" srcOrd="1" destOrd="0" presId="urn:microsoft.com/office/officeart/2005/8/layout/hierarchy4"/>
    <dgm:cxn modelId="{8298A2F6-A46B-D74F-9471-FDECA6E4522D}" type="presParOf" srcId="{84DA9C32-BE5F-43B7-8420-72C2C3AC8C8A}" destId="{8351A4B4-4344-4B69-946F-76F43713B287}" srcOrd="1" destOrd="0" presId="urn:microsoft.com/office/officeart/2005/8/layout/hierarchy4"/>
    <dgm:cxn modelId="{DE375655-E960-AE46-9942-45C2AF4FCA58}" type="presParOf" srcId="{84DA9C32-BE5F-43B7-8420-72C2C3AC8C8A}" destId="{6AA50900-2037-475C-AEAF-0704FBB13EC3}" srcOrd="2" destOrd="0" presId="urn:microsoft.com/office/officeart/2005/8/layout/hierarchy4"/>
    <dgm:cxn modelId="{92F1077E-2D0F-1548-8EBE-14F0248FC883}" type="presParOf" srcId="{6AA50900-2037-475C-AEAF-0704FBB13EC3}" destId="{561349B6-9DD5-4A98-80E6-43C8428FC664}" srcOrd="0" destOrd="0" presId="urn:microsoft.com/office/officeart/2005/8/layout/hierarchy4"/>
    <dgm:cxn modelId="{9A1C18BB-AA60-BB47-8238-62FCD57FB8C1}" type="presParOf" srcId="{6AA50900-2037-475C-AEAF-0704FBB13EC3}" destId="{17D365A4-07EA-41A6-87A0-DA439B73DD5B}" srcOrd="1" destOrd="0" presId="urn:microsoft.com/office/officeart/2005/8/layout/hierarchy4"/>
    <dgm:cxn modelId="{DC8E25E6-F277-EA4C-AF2C-6EE762466A0F}" type="presParOf" srcId="{84DA9C32-BE5F-43B7-8420-72C2C3AC8C8A}" destId="{3768BDB0-9B84-4E02-B7EF-A4010E105E5C}" srcOrd="3" destOrd="0" presId="urn:microsoft.com/office/officeart/2005/8/layout/hierarchy4"/>
    <dgm:cxn modelId="{3E23BF83-22D0-2A49-A255-FACE7EB357D0}" type="presParOf" srcId="{84DA9C32-BE5F-43B7-8420-72C2C3AC8C8A}" destId="{50EEB132-7C98-457A-B5A5-9496A53D5ABF}" srcOrd="4" destOrd="0" presId="urn:microsoft.com/office/officeart/2005/8/layout/hierarchy4"/>
    <dgm:cxn modelId="{2E4BB7A0-67F5-AF4A-A147-742B0A99029A}" type="presParOf" srcId="{50EEB132-7C98-457A-B5A5-9496A53D5ABF}" destId="{62CD3FF8-95FA-4015-BF38-4905F0C1B126}" srcOrd="0" destOrd="0" presId="urn:microsoft.com/office/officeart/2005/8/layout/hierarchy4"/>
    <dgm:cxn modelId="{8AA7A17F-FB0A-254A-8597-29EB0B5B4B47}" type="presParOf" srcId="{50EEB132-7C98-457A-B5A5-9496A53D5ABF}" destId="{6E85D900-4C49-4B19-8E62-EC27844DD02F}" srcOrd="1" destOrd="0" presId="urn:microsoft.com/office/officeart/2005/8/layout/hierarchy4"/>
    <dgm:cxn modelId="{2FCD06A2-B50F-F948-9B74-569D73BC9CD3}" type="presParOf" srcId="{8E1E9346-C1E2-4280-8BBC-69B4C01DADF8}" destId="{9285066C-7B76-45F3-BF1A-04E13D22D3B4}" srcOrd="1" destOrd="0" presId="urn:microsoft.com/office/officeart/2005/8/layout/hierarchy4"/>
    <dgm:cxn modelId="{CF7EC702-D8F9-F344-91D5-25A6F8F9BC3E}" type="presParOf" srcId="{8E1E9346-C1E2-4280-8BBC-69B4C01DADF8}" destId="{E766AE22-DB98-48B8-A03B-6ED80A475373}" srcOrd="2" destOrd="0" presId="urn:microsoft.com/office/officeart/2005/8/layout/hierarchy4"/>
    <dgm:cxn modelId="{DA91E88F-E979-5345-956F-027F249F6CE9}" type="presParOf" srcId="{E766AE22-DB98-48B8-A03B-6ED80A475373}" destId="{A7E59AA6-0C55-4B85-ADF1-830CD72C5A27}" srcOrd="0" destOrd="0" presId="urn:microsoft.com/office/officeart/2005/8/layout/hierarchy4"/>
    <dgm:cxn modelId="{5F881759-5430-4A41-8225-B5DE1A0BAAE0}" type="presParOf" srcId="{E766AE22-DB98-48B8-A03B-6ED80A475373}" destId="{46FE2B64-6803-40C8-B46F-09AD4D3C09C1}" srcOrd="1" destOrd="0" presId="urn:microsoft.com/office/officeart/2005/8/layout/hierarchy4"/>
    <dgm:cxn modelId="{AF7A5DDC-427A-184B-887E-2F375CE2CF9E}" type="presParOf" srcId="{E766AE22-DB98-48B8-A03B-6ED80A475373}" destId="{26A69E29-AE7E-463D-8C69-2249EEC65F0F}" srcOrd="2" destOrd="0" presId="urn:microsoft.com/office/officeart/2005/8/layout/hierarchy4"/>
    <dgm:cxn modelId="{DAE8167D-CBFF-B247-BBDD-C69FE8BA1D11}" type="presParOf" srcId="{26A69E29-AE7E-463D-8C69-2249EEC65F0F}" destId="{580EC58C-8C05-4383-B532-DC1402E9D8C8}" srcOrd="0" destOrd="0" presId="urn:microsoft.com/office/officeart/2005/8/layout/hierarchy4"/>
    <dgm:cxn modelId="{2AD66583-110A-2F40-8328-B4AC75FC155C}" type="presParOf" srcId="{580EC58C-8C05-4383-B532-DC1402E9D8C8}" destId="{E9E61E84-9311-4342-910F-BB5125D5CAB3}" srcOrd="0" destOrd="0" presId="urn:microsoft.com/office/officeart/2005/8/layout/hierarchy4"/>
    <dgm:cxn modelId="{1AF81AFC-C954-DF44-B026-412CF2C7CDE4}" type="presParOf" srcId="{580EC58C-8C05-4383-B532-DC1402E9D8C8}" destId="{8DBEFC61-469E-44D0-8CBF-4930FC5D6A78}" srcOrd="1" destOrd="0" presId="urn:microsoft.com/office/officeart/2005/8/layout/hierarchy4"/>
    <dgm:cxn modelId="{D8322CF2-A6D1-9C40-BF21-4C4E0958A80D}" type="presParOf" srcId="{580EC58C-8C05-4383-B532-DC1402E9D8C8}" destId="{C65E25DC-E700-4339-A9CF-6DD219E9035C}" srcOrd="2" destOrd="0" presId="urn:microsoft.com/office/officeart/2005/8/layout/hierarchy4"/>
    <dgm:cxn modelId="{C3F7B520-70C2-0A47-A2DF-1A4C610BE485}" type="presParOf" srcId="{C65E25DC-E700-4339-A9CF-6DD219E9035C}" destId="{9D1B14C6-B762-47EC-9701-C03EF9F435B1}" srcOrd="0" destOrd="0" presId="urn:microsoft.com/office/officeart/2005/8/layout/hierarchy4"/>
    <dgm:cxn modelId="{9B6FC060-085D-FE49-9114-C851FB4295D5}" type="presParOf" srcId="{9D1B14C6-B762-47EC-9701-C03EF9F435B1}" destId="{0DC4C17F-500A-40B8-AA69-2E1FE445BA42}" srcOrd="0" destOrd="0" presId="urn:microsoft.com/office/officeart/2005/8/layout/hierarchy4"/>
    <dgm:cxn modelId="{5AA529DD-C072-2D42-9B42-CA690643C0F5}" type="presParOf" srcId="{9D1B14C6-B762-47EC-9701-C03EF9F435B1}" destId="{179548C4-6592-49A6-86A2-D41C81E4BC58}" srcOrd="1" destOrd="0" presId="urn:microsoft.com/office/officeart/2005/8/layout/hierarchy4"/>
    <dgm:cxn modelId="{C9C1F9CB-4164-6245-BEB3-544C0BDA51A3}" type="presParOf" srcId="{C65E25DC-E700-4339-A9CF-6DD219E9035C}" destId="{D142ACB0-EA10-4901-B7FA-2C2D2DD76C14}" srcOrd="1" destOrd="0" presId="urn:microsoft.com/office/officeart/2005/8/layout/hierarchy4"/>
    <dgm:cxn modelId="{4433F5D3-FEF4-924D-A396-A5C2E4D21EFD}" type="presParOf" srcId="{C65E25DC-E700-4339-A9CF-6DD219E9035C}" destId="{452F3073-BBC9-4D7F-B0CA-6839C2420CA5}" srcOrd="2" destOrd="0" presId="urn:microsoft.com/office/officeart/2005/8/layout/hierarchy4"/>
    <dgm:cxn modelId="{D202783C-5666-BC4C-9D4D-20F0F20BC2AF}" type="presParOf" srcId="{452F3073-BBC9-4D7F-B0CA-6839C2420CA5}" destId="{A8BFED4C-310F-4CB9-BF8F-8361CF3AEE26}" srcOrd="0" destOrd="0" presId="urn:microsoft.com/office/officeart/2005/8/layout/hierarchy4"/>
    <dgm:cxn modelId="{4B844D89-955C-8047-B437-65399FA8F70C}" type="presParOf" srcId="{452F3073-BBC9-4D7F-B0CA-6839C2420CA5}" destId="{3A90E9E2-482E-424A-9AFC-9F29E4ABE8EA}" srcOrd="1" destOrd="0" presId="urn:microsoft.com/office/officeart/2005/8/layout/hierarchy4"/>
    <dgm:cxn modelId="{56E0D2D8-0ECD-AD41-9F89-16469453A0C7}" type="presParOf" srcId="{C65E25DC-E700-4339-A9CF-6DD219E9035C}" destId="{47A43E91-AC3E-478B-AF4E-D4E25739679E}" srcOrd="3" destOrd="0" presId="urn:microsoft.com/office/officeart/2005/8/layout/hierarchy4"/>
    <dgm:cxn modelId="{81EBB445-93D3-CB4A-AB06-7676B29F2CA2}" type="presParOf" srcId="{C65E25DC-E700-4339-A9CF-6DD219E9035C}" destId="{37DE6DB6-2DA0-4935-96F2-DC97654997EE}" srcOrd="4" destOrd="0" presId="urn:microsoft.com/office/officeart/2005/8/layout/hierarchy4"/>
    <dgm:cxn modelId="{8C8D2440-796D-2340-BABB-0C851ABAACE1}" type="presParOf" srcId="{37DE6DB6-2DA0-4935-96F2-DC97654997EE}" destId="{9F24CC5F-BE3B-4FB2-ACDC-264AAD6C3614}" srcOrd="0" destOrd="0" presId="urn:microsoft.com/office/officeart/2005/8/layout/hierarchy4"/>
    <dgm:cxn modelId="{EAACA807-1B47-8D4E-A023-1BD3427EEF3B}" type="presParOf" srcId="{37DE6DB6-2DA0-4935-96F2-DC97654997EE}" destId="{C2B48EE9-7BAF-4FC9-9272-41F7EBBE232C}" srcOrd="1" destOrd="0" presId="urn:microsoft.com/office/officeart/2005/8/layout/hierarchy4"/>
    <dgm:cxn modelId="{9A855BFF-8364-864B-98FC-6A35ACDE9243}" type="presParOf" srcId="{26A69E29-AE7E-463D-8C69-2249EEC65F0F}" destId="{47B9CD48-9681-40DA-B25E-0775746A27ED}" srcOrd="1" destOrd="0" presId="urn:microsoft.com/office/officeart/2005/8/layout/hierarchy4"/>
    <dgm:cxn modelId="{9512F93F-D581-AF4C-9179-93061A7DDBA2}" type="presParOf" srcId="{26A69E29-AE7E-463D-8C69-2249EEC65F0F}" destId="{6BDD4183-55EC-4F31-B3FC-85CB601F8CF5}" srcOrd="2" destOrd="0" presId="urn:microsoft.com/office/officeart/2005/8/layout/hierarchy4"/>
    <dgm:cxn modelId="{E56E7AD1-F641-EF4E-9CED-3E0D11672F3A}" type="presParOf" srcId="{6BDD4183-55EC-4F31-B3FC-85CB601F8CF5}" destId="{D4D7FE28-FCB2-4874-A9FC-B5FAE24FC8B0}" srcOrd="0" destOrd="0" presId="urn:microsoft.com/office/officeart/2005/8/layout/hierarchy4"/>
    <dgm:cxn modelId="{EAAF86B6-70B9-F14A-A82B-9A924F2D8C18}" type="presParOf" srcId="{6BDD4183-55EC-4F31-B3FC-85CB601F8CF5}" destId="{9AB80235-A190-4527-86E7-DFBC39AB4987}" srcOrd="1" destOrd="0" presId="urn:microsoft.com/office/officeart/2005/8/layout/hierarchy4"/>
    <dgm:cxn modelId="{88787738-576F-4240-AE8A-AA26570219D7}" type="presParOf" srcId="{6BDD4183-55EC-4F31-B3FC-85CB601F8CF5}" destId="{019D11C0-53E0-4BF1-8E3C-99270F155CF2}" srcOrd="2" destOrd="0" presId="urn:microsoft.com/office/officeart/2005/8/layout/hierarchy4"/>
    <dgm:cxn modelId="{39E868EE-5FA4-6B43-962E-77C1245FA6C5}" type="presParOf" srcId="{019D11C0-53E0-4BF1-8E3C-99270F155CF2}" destId="{5037E9B1-AD96-4380-AE79-03A6B39EFC9D}" srcOrd="0" destOrd="0" presId="urn:microsoft.com/office/officeart/2005/8/layout/hierarchy4"/>
    <dgm:cxn modelId="{809122E9-96B8-E943-B2D2-3DC50F89BE5C}" type="presParOf" srcId="{5037E9B1-AD96-4380-AE79-03A6B39EFC9D}" destId="{A0E0AD14-EE29-4B00-96A9-42584B38E331}" srcOrd="0" destOrd="0" presId="urn:microsoft.com/office/officeart/2005/8/layout/hierarchy4"/>
    <dgm:cxn modelId="{A4F5E191-1030-7842-AEA7-C1B3BB2F0AAC}" type="presParOf" srcId="{5037E9B1-AD96-4380-AE79-03A6B39EFC9D}" destId="{2FDC9D73-1A5E-4FFE-8CA9-F71763770565}" srcOrd="1" destOrd="0" presId="urn:microsoft.com/office/officeart/2005/8/layout/hierarchy4"/>
    <dgm:cxn modelId="{623D7E07-FB63-7D48-A4A8-F367CCC43369}" type="presParOf" srcId="{8E1E9346-C1E2-4280-8BBC-69B4C01DADF8}" destId="{FC135176-F2BB-41AD-961A-4AC410924D78}" srcOrd="3" destOrd="0" presId="urn:microsoft.com/office/officeart/2005/8/layout/hierarchy4"/>
    <dgm:cxn modelId="{CFC966E8-EBD8-F744-BB0F-FD3B40455CE4}" type="presParOf" srcId="{8E1E9346-C1E2-4280-8BBC-69B4C01DADF8}" destId="{021606A6-6E85-4430-8BC0-CF7FA0C7A8B8}" srcOrd="4" destOrd="0" presId="urn:microsoft.com/office/officeart/2005/8/layout/hierarchy4"/>
    <dgm:cxn modelId="{2C694870-1403-DF46-9F36-E09A17C6160F}" type="presParOf" srcId="{021606A6-6E85-4430-8BC0-CF7FA0C7A8B8}" destId="{C37EC931-5277-4CC5-B355-BE1DF24EF86E}" srcOrd="0" destOrd="0" presId="urn:microsoft.com/office/officeart/2005/8/layout/hierarchy4"/>
    <dgm:cxn modelId="{9FF3D92E-D0EF-C745-9698-4E437DC36DB9}" type="presParOf" srcId="{021606A6-6E85-4430-8BC0-CF7FA0C7A8B8}" destId="{BC0554FD-B252-45A1-AB00-42C2EAC68C4A}" srcOrd="1" destOrd="0" presId="urn:microsoft.com/office/officeart/2005/8/layout/hierarchy4"/>
    <dgm:cxn modelId="{3BCB4AB6-0F89-D045-9103-BA11AC358F08}" type="presParOf" srcId="{021606A6-6E85-4430-8BC0-CF7FA0C7A8B8}" destId="{E95C8439-4E14-4D05-873F-85C6B4CBABBB}" srcOrd="2" destOrd="0" presId="urn:microsoft.com/office/officeart/2005/8/layout/hierarchy4"/>
    <dgm:cxn modelId="{FBA31465-AEC5-3C48-B6E3-76693C2798E5}" type="presParOf" srcId="{E95C8439-4E14-4D05-873F-85C6B4CBABBB}" destId="{320B7F3A-A957-4176-B5A2-473C72173808}" srcOrd="0" destOrd="0" presId="urn:microsoft.com/office/officeart/2005/8/layout/hierarchy4"/>
    <dgm:cxn modelId="{1868F3FF-FBCD-4943-8BE8-5E4C71EEB7AB}" type="presParOf" srcId="{320B7F3A-A957-4176-B5A2-473C72173808}" destId="{6AFE964A-BD49-481C-BC5C-94D6C51C2589}" srcOrd="0" destOrd="0" presId="urn:microsoft.com/office/officeart/2005/8/layout/hierarchy4"/>
    <dgm:cxn modelId="{52FD427C-C8A8-D445-A956-DD4AE73045F6}" type="presParOf" srcId="{320B7F3A-A957-4176-B5A2-473C72173808}" destId="{FEAF09AB-26A8-4FB4-8720-02F547252D2A}" srcOrd="1" destOrd="0" presId="urn:microsoft.com/office/officeart/2005/8/layout/hierarchy4"/>
    <dgm:cxn modelId="{F174BD3C-6F8B-134F-8AE0-F440E0A39DD3}" type="presParOf" srcId="{320B7F3A-A957-4176-B5A2-473C72173808}" destId="{5114FD43-916D-4129-BB24-51AD605DAB4D}" srcOrd="2" destOrd="0" presId="urn:microsoft.com/office/officeart/2005/8/layout/hierarchy4"/>
    <dgm:cxn modelId="{6DB3B1F8-AE42-5F40-8878-25031F3F40B4}" type="presParOf" srcId="{5114FD43-916D-4129-BB24-51AD605DAB4D}" destId="{FCA947EC-9E05-4709-BCEB-DF8DAAE419DB}" srcOrd="0" destOrd="0" presId="urn:microsoft.com/office/officeart/2005/8/layout/hierarchy4"/>
    <dgm:cxn modelId="{FD6C23E6-F1DA-3340-B67C-FC817F4922C3}" type="presParOf" srcId="{FCA947EC-9E05-4709-BCEB-DF8DAAE419DB}" destId="{E85FD858-CF02-44D4-A9CE-F1C6A7D0EF62}" srcOrd="0" destOrd="0" presId="urn:microsoft.com/office/officeart/2005/8/layout/hierarchy4"/>
    <dgm:cxn modelId="{0ECCCB5C-C756-2346-A549-66F52C3071DD}" type="presParOf" srcId="{FCA947EC-9E05-4709-BCEB-DF8DAAE419DB}" destId="{BA68EBC5-5FB9-4005-8979-20DD65FAFAEA}" srcOrd="1" destOrd="0" presId="urn:microsoft.com/office/officeart/2005/8/layout/hierarchy4"/>
    <dgm:cxn modelId="{B338A159-2C50-6048-BD2C-1BE697B5A208}" type="presParOf" srcId="{5114FD43-916D-4129-BB24-51AD605DAB4D}" destId="{ABD6990F-1805-4C7D-BC77-1C9EF57E6C9E}" srcOrd="1" destOrd="0" presId="urn:microsoft.com/office/officeart/2005/8/layout/hierarchy4"/>
    <dgm:cxn modelId="{ACDF54D7-1348-9345-AB9B-8BEB37F8DC56}" type="presParOf" srcId="{5114FD43-916D-4129-BB24-51AD605DAB4D}" destId="{09B2CBDE-5D80-41F0-9B9D-6474C38CC6F5}" srcOrd="2" destOrd="0" presId="urn:microsoft.com/office/officeart/2005/8/layout/hierarchy4"/>
    <dgm:cxn modelId="{B60AA575-9569-2A45-8CFF-D9E7B03126B2}" type="presParOf" srcId="{09B2CBDE-5D80-41F0-9B9D-6474C38CC6F5}" destId="{245D9DE0-9C03-4C9E-84A7-1C2D5FF4E812}" srcOrd="0" destOrd="0" presId="urn:microsoft.com/office/officeart/2005/8/layout/hierarchy4"/>
    <dgm:cxn modelId="{AC7CE9E8-F0BA-284B-9CC4-6D12E1CDE37D}" type="presParOf" srcId="{09B2CBDE-5D80-41F0-9B9D-6474C38CC6F5}" destId="{57FAF938-CDF7-489F-BDF9-2289111DA336}" srcOrd="1" destOrd="0" presId="urn:microsoft.com/office/officeart/2005/8/layout/hierarchy4"/>
    <dgm:cxn modelId="{6C306F5F-ABEA-574C-A0E2-EE845252298A}" type="presParOf" srcId="{E95C8439-4E14-4D05-873F-85C6B4CBABBB}" destId="{8CA027DA-F8DA-4A93-826F-F9E79E1D5641}" srcOrd="1" destOrd="0" presId="urn:microsoft.com/office/officeart/2005/8/layout/hierarchy4"/>
    <dgm:cxn modelId="{219EB963-C502-3147-A577-BC63256F84D3}" type="presParOf" srcId="{E95C8439-4E14-4D05-873F-85C6B4CBABBB}" destId="{AD12F82F-DFFA-41E1-BFCC-6386F0079228}" srcOrd="2" destOrd="0" presId="urn:microsoft.com/office/officeart/2005/8/layout/hierarchy4"/>
    <dgm:cxn modelId="{398FF018-1E2D-2C4F-8067-7E954DE4E41E}" type="presParOf" srcId="{AD12F82F-DFFA-41E1-BFCC-6386F0079228}" destId="{654FD869-30D3-4DD6-8004-3BA348100F60}" srcOrd="0" destOrd="0" presId="urn:microsoft.com/office/officeart/2005/8/layout/hierarchy4"/>
    <dgm:cxn modelId="{C714EB14-0C77-F442-9505-341676627D60}" type="presParOf" srcId="{AD12F82F-DFFA-41E1-BFCC-6386F0079228}" destId="{C5FAAE72-B2C8-449E-A45F-3C1E7EA921F3}" srcOrd="1" destOrd="0" presId="urn:microsoft.com/office/officeart/2005/8/layout/hierarchy4"/>
    <dgm:cxn modelId="{DFFFF0F2-4A1A-1843-ACF5-D038CB576160}" type="presParOf" srcId="{AD12F82F-DFFA-41E1-BFCC-6386F0079228}" destId="{3DB87D43-DD21-4229-9E75-204A2D33E2CA}" srcOrd="2" destOrd="0" presId="urn:microsoft.com/office/officeart/2005/8/layout/hierarchy4"/>
    <dgm:cxn modelId="{7FE2917E-5005-CD4C-B6A3-589207BAF01D}" type="presParOf" srcId="{3DB87D43-DD21-4229-9E75-204A2D33E2CA}" destId="{E3F4950A-FB43-45EA-83F2-1E41080989BC}" srcOrd="0" destOrd="0" presId="urn:microsoft.com/office/officeart/2005/8/layout/hierarchy4"/>
    <dgm:cxn modelId="{574842F7-A141-644A-B564-A0215895B7A8}" type="presParOf" srcId="{E3F4950A-FB43-45EA-83F2-1E41080989BC}" destId="{3A4CD59D-382A-4A06-894E-D10DC1C55510}" srcOrd="0" destOrd="0" presId="urn:microsoft.com/office/officeart/2005/8/layout/hierarchy4"/>
    <dgm:cxn modelId="{A0344DDA-D317-C743-8C40-346FAE45F6EC}" type="presParOf" srcId="{E3F4950A-FB43-45EA-83F2-1E41080989BC}" destId="{95DECD62-F833-4856-A48C-A7E0AD84DE9D}" srcOrd="1" destOrd="0" presId="urn:microsoft.com/office/officeart/2005/8/layout/hierarchy4"/>
    <dgm:cxn modelId="{FC0E6FBF-5691-9D4E-AB70-A7BC1BCD12D2}" type="presParOf" srcId="{3DB87D43-DD21-4229-9E75-204A2D33E2CA}" destId="{1E501A2B-DB22-4443-BCB0-DB3ADD32D20B}" srcOrd="1" destOrd="0" presId="urn:microsoft.com/office/officeart/2005/8/layout/hierarchy4"/>
    <dgm:cxn modelId="{C73AB528-B8B8-D14E-88BF-9516F8322D3F}" type="presParOf" srcId="{3DB87D43-DD21-4229-9E75-204A2D33E2CA}" destId="{41B552CD-B697-4727-9C17-837A7CC2C562}" srcOrd="2" destOrd="0" presId="urn:microsoft.com/office/officeart/2005/8/layout/hierarchy4"/>
    <dgm:cxn modelId="{5717AE7B-6DE3-7B4F-B9A4-CD8586884692}" type="presParOf" srcId="{41B552CD-B697-4727-9C17-837A7CC2C562}" destId="{3E1FA588-6B91-4D13-BFF9-7366D10B17F0}" srcOrd="0" destOrd="0" presId="urn:microsoft.com/office/officeart/2005/8/layout/hierarchy4"/>
    <dgm:cxn modelId="{6FC0CFD6-8265-9441-802F-72A19FA75F0D}" type="presParOf" srcId="{41B552CD-B697-4727-9C17-837A7CC2C562}" destId="{7CB4E0DF-056F-4A05-8884-D82AFC450860}" srcOrd="1" destOrd="0" presId="urn:microsoft.com/office/officeart/2005/8/layout/hierarchy4"/>
    <dgm:cxn modelId="{6EAACE2E-89FE-7240-A63E-8592910C2048}" type="presParOf" srcId="{3DB87D43-DD21-4229-9E75-204A2D33E2CA}" destId="{8D7615D5-019F-45EA-AEB1-51A96249F218}" srcOrd="3" destOrd="0" presId="urn:microsoft.com/office/officeart/2005/8/layout/hierarchy4"/>
    <dgm:cxn modelId="{3AF96D6F-44B9-B344-B6E2-07726D45C408}" type="presParOf" srcId="{3DB87D43-DD21-4229-9E75-204A2D33E2CA}" destId="{1D42AC26-2661-4377-94BC-C0D7271AE270}" srcOrd="4" destOrd="0" presId="urn:microsoft.com/office/officeart/2005/8/layout/hierarchy4"/>
    <dgm:cxn modelId="{E3FCDA02-C75D-1D47-95FE-8D177886D82A}" type="presParOf" srcId="{1D42AC26-2661-4377-94BC-C0D7271AE270}" destId="{4DC755E5-6AC8-4B22-9853-11913BCC2BF4}" srcOrd="0" destOrd="0" presId="urn:microsoft.com/office/officeart/2005/8/layout/hierarchy4"/>
    <dgm:cxn modelId="{71B09BFD-0597-4B43-A809-0566FEEEB80D}" type="presParOf" srcId="{1D42AC26-2661-4377-94BC-C0D7271AE270}" destId="{B1330BEB-9B8E-4AF5-AED6-DDADE024EDDD}" srcOrd="1" destOrd="0" presId="urn:microsoft.com/office/officeart/2005/8/layout/hierarchy4"/>
    <dgm:cxn modelId="{6C90361C-AFDB-274B-BE75-C3AFBDDA471E}" type="presParOf" srcId="{E95C8439-4E14-4D05-873F-85C6B4CBABBB}" destId="{CE8C29FF-17B0-4CFE-A96F-06F98568D50B}" srcOrd="3" destOrd="0" presId="urn:microsoft.com/office/officeart/2005/8/layout/hierarchy4"/>
    <dgm:cxn modelId="{6F5F29FC-73FF-BB49-9437-5A02D8BA3F2B}" type="presParOf" srcId="{E95C8439-4E14-4D05-873F-85C6B4CBABBB}" destId="{4C66E457-0C3D-4264-BE04-B89D8C9DA125}" srcOrd="4" destOrd="0" presId="urn:microsoft.com/office/officeart/2005/8/layout/hierarchy4"/>
    <dgm:cxn modelId="{784E5F6E-6F02-354D-BBA3-148CA1677091}" type="presParOf" srcId="{4C66E457-0C3D-4264-BE04-B89D8C9DA125}" destId="{8F805D18-517E-41A8-A7FC-BB93B4AF5D9E}" srcOrd="0" destOrd="0" presId="urn:microsoft.com/office/officeart/2005/8/layout/hierarchy4"/>
    <dgm:cxn modelId="{C3CA9C12-6008-E64E-9FDD-F63CBC7E5B26}" type="presParOf" srcId="{4C66E457-0C3D-4264-BE04-B89D8C9DA125}" destId="{71065F25-71DF-432B-98C1-5DFEA22273D7}" srcOrd="1" destOrd="0" presId="urn:microsoft.com/office/officeart/2005/8/layout/hierarchy4"/>
    <dgm:cxn modelId="{E242EB4A-AFAB-934C-8058-C7B8743683C7}" type="presParOf" srcId="{4C66E457-0C3D-4264-BE04-B89D8C9DA125}" destId="{B0D98CD1-A0D1-4600-A9CE-6FB59F5BDD44}" srcOrd="2" destOrd="0" presId="urn:microsoft.com/office/officeart/2005/8/layout/hierarchy4"/>
    <dgm:cxn modelId="{D9740840-6115-9E48-9B23-DB1C0B02DA1D}" type="presParOf" srcId="{B0D98CD1-A0D1-4600-A9CE-6FB59F5BDD44}" destId="{675B39E2-DC5E-47D3-9BB5-3679BFC14111}" srcOrd="0" destOrd="0" presId="urn:microsoft.com/office/officeart/2005/8/layout/hierarchy4"/>
    <dgm:cxn modelId="{C24F9F83-360F-7340-8FBB-1605542CC2D5}" type="presParOf" srcId="{675B39E2-DC5E-47D3-9BB5-3679BFC14111}" destId="{09917760-EC93-4FDC-B4CA-6F469D444BE5}" srcOrd="0" destOrd="0" presId="urn:microsoft.com/office/officeart/2005/8/layout/hierarchy4"/>
    <dgm:cxn modelId="{6E18FA61-7A74-EF45-9A8E-85D0497DEF0A}" type="presParOf" srcId="{675B39E2-DC5E-47D3-9BB5-3679BFC14111}" destId="{1362FA82-E350-4915-829F-41CF28E7183B}" srcOrd="1" destOrd="0" presId="urn:microsoft.com/office/officeart/2005/8/layout/hierarchy4"/>
    <dgm:cxn modelId="{968EB05E-A324-B940-9195-ECFE1B4402CA}" type="presParOf" srcId="{B0D98CD1-A0D1-4600-A9CE-6FB59F5BDD44}" destId="{7C690588-6790-4822-AE06-AA4D8BF92996}" srcOrd="1" destOrd="0" presId="urn:microsoft.com/office/officeart/2005/8/layout/hierarchy4"/>
    <dgm:cxn modelId="{9CEB5E50-77F0-2B42-8208-EEEFD2448225}" type="presParOf" srcId="{B0D98CD1-A0D1-4600-A9CE-6FB59F5BDD44}" destId="{2D16B1F9-08B3-4773-A90D-A1F95514D11C}" srcOrd="2" destOrd="0" presId="urn:microsoft.com/office/officeart/2005/8/layout/hierarchy4"/>
    <dgm:cxn modelId="{6E4D8200-A03F-1D47-8004-3FD6D36DA7EA}" type="presParOf" srcId="{2D16B1F9-08B3-4773-A90D-A1F95514D11C}" destId="{B24DB4A1-0BDA-4C39-B2FB-28CCBB7FDC3D}" srcOrd="0" destOrd="0" presId="urn:microsoft.com/office/officeart/2005/8/layout/hierarchy4"/>
    <dgm:cxn modelId="{9DD20477-635E-D148-94E1-912AA646040E}" type="presParOf" srcId="{2D16B1F9-08B3-4773-A90D-A1F95514D11C}" destId="{6896F16F-D2B2-4A3A-A5D5-1A2F957B566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02A01-D128-4D12-97F2-B8E664F0388A}">
      <dsp:nvSpPr>
        <dsp:cNvPr id="0" name=""/>
        <dsp:cNvSpPr/>
      </dsp:nvSpPr>
      <dsp:spPr>
        <a:xfrm>
          <a:off x="1788" y="241"/>
          <a:ext cx="7898136" cy="123368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Improve the means and effectiveness of communication</a:t>
          </a:r>
          <a:endParaRPr lang="en-US" sz="3200" b="0" kern="1200" dirty="0"/>
        </a:p>
      </dsp:txBody>
      <dsp:txXfrm>
        <a:off x="37921" y="36374"/>
        <a:ext cx="7825870" cy="1161422"/>
      </dsp:txXfrm>
    </dsp:sp>
    <dsp:sp modelId="{235B6EFB-5CFE-4AA7-81E1-20D7C0935A6F}">
      <dsp:nvSpPr>
        <dsp:cNvPr id="0" name=""/>
        <dsp:cNvSpPr/>
      </dsp:nvSpPr>
      <dsp:spPr>
        <a:xfrm>
          <a:off x="0" y="1322507"/>
          <a:ext cx="5152574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Website</a:t>
          </a:r>
          <a:endParaRPr lang="en-US" sz="1400" b="1" kern="1200" dirty="0"/>
        </a:p>
      </dsp:txBody>
      <dsp:txXfrm>
        <a:off x="36133" y="1358640"/>
        <a:ext cx="5080308" cy="1161422"/>
      </dsp:txXfrm>
    </dsp:sp>
    <dsp:sp modelId="{76AB990D-A05F-46CC-B188-ED2020804D2A}">
      <dsp:nvSpPr>
        <dsp:cNvPr id="0" name=""/>
        <dsp:cNvSpPr/>
      </dsp:nvSpPr>
      <dsp:spPr>
        <a:xfrm>
          <a:off x="17371" y="2675686"/>
          <a:ext cx="1896191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Evaluate Current Website</a:t>
          </a:r>
        </a:p>
      </dsp:txBody>
      <dsp:txXfrm>
        <a:off x="53504" y="2711819"/>
        <a:ext cx="1823925" cy="1161422"/>
      </dsp:txXfrm>
    </dsp:sp>
    <dsp:sp modelId="{E0B0955F-6250-4BA4-A9B8-16C986201D2F}">
      <dsp:nvSpPr>
        <dsp:cNvPr id="0" name=""/>
        <dsp:cNvSpPr/>
      </dsp:nvSpPr>
      <dsp:spPr>
        <a:xfrm>
          <a:off x="175267" y="4013650"/>
          <a:ext cx="76435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Identify Committee Members</a:t>
          </a:r>
        </a:p>
      </dsp:txBody>
      <dsp:txXfrm>
        <a:off x="197654" y="4036037"/>
        <a:ext cx="719580" cy="1188914"/>
      </dsp:txXfrm>
    </dsp:sp>
    <dsp:sp modelId="{325EE808-D8EF-8B43-A5BE-2B6A3F6EA65F}">
      <dsp:nvSpPr>
        <dsp:cNvPr id="0" name=""/>
        <dsp:cNvSpPr/>
      </dsp:nvSpPr>
      <dsp:spPr>
        <a:xfrm>
          <a:off x="1052223" y="4013650"/>
          <a:ext cx="76435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Form a Committee</a:t>
          </a:r>
        </a:p>
      </dsp:txBody>
      <dsp:txXfrm>
        <a:off x="1074610" y="4036037"/>
        <a:ext cx="719580" cy="1188914"/>
      </dsp:txXfrm>
    </dsp:sp>
    <dsp:sp modelId="{DE4B0219-972A-4E54-8158-1EBC40C5A117}">
      <dsp:nvSpPr>
        <dsp:cNvPr id="0" name=""/>
        <dsp:cNvSpPr/>
      </dsp:nvSpPr>
      <dsp:spPr>
        <a:xfrm>
          <a:off x="3620606" y="2658693"/>
          <a:ext cx="1539278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RFP for new website developer</a:t>
          </a:r>
          <a:endParaRPr lang="en-US" sz="700" b="1" kern="1200" dirty="0" smtClean="0"/>
        </a:p>
      </dsp:txBody>
      <dsp:txXfrm>
        <a:off x="3656739" y="2694826"/>
        <a:ext cx="1467012" cy="1161422"/>
      </dsp:txXfrm>
    </dsp:sp>
    <dsp:sp modelId="{1AAA2AC6-20B4-4F8B-8E31-8E71FCF78F15}">
      <dsp:nvSpPr>
        <dsp:cNvPr id="0" name=""/>
        <dsp:cNvSpPr/>
      </dsp:nvSpPr>
      <dsp:spPr>
        <a:xfrm>
          <a:off x="1913208" y="4013650"/>
          <a:ext cx="633231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Form an implementation Committee</a:t>
          </a:r>
        </a:p>
      </dsp:txBody>
      <dsp:txXfrm>
        <a:off x="1931755" y="4032197"/>
        <a:ext cx="596137" cy="1196594"/>
      </dsp:txXfrm>
    </dsp:sp>
    <dsp:sp modelId="{8F324964-F598-4D19-9549-991B90505B98}">
      <dsp:nvSpPr>
        <dsp:cNvPr id="0" name=""/>
        <dsp:cNvSpPr/>
      </dsp:nvSpPr>
      <dsp:spPr>
        <a:xfrm>
          <a:off x="1953700" y="2670912"/>
          <a:ext cx="1638803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UX and Planning for new site</a:t>
          </a:r>
        </a:p>
      </dsp:txBody>
      <dsp:txXfrm>
        <a:off x="1989833" y="2707045"/>
        <a:ext cx="1566537" cy="1161422"/>
      </dsp:txXfrm>
    </dsp:sp>
    <dsp:sp modelId="{A7E59AA6-0C55-4B85-ADF1-830CD72C5A27}">
      <dsp:nvSpPr>
        <dsp:cNvPr id="0" name=""/>
        <dsp:cNvSpPr/>
      </dsp:nvSpPr>
      <dsp:spPr>
        <a:xfrm>
          <a:off x="5543636" y="1322507"/>
          <a:ext cx="1323979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Institutional knowledge</a:t>
          </a:r>
          <a:endParaRPr lang="en-US" sz="1400" b="1" kern="1200" dirty="0"/>
        </a:p>
      </dsp:txBody>
      <dsp:txXfrm>
        <a:off x="5579769" y="1358640"/>
        <a:ext cx="1251713" cy="1161422"/>
      </dsp:txXfrm>
    </dsp:sp>
    <dsp:sp modelId="{E9E61E84-9311-4342-910F-BB5125D5CAB3}">
      <dsp:nvSpPr>
        <dsp:cNvPr id="0" name=""/>
        <dsp:cNvSpPr/>
      </dsp:nvSpPr>
      <dsp:spPr>
        <a:xfrm>
          <a:off x="5559347" y="2675686"/>
          <a:ext cx="63633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Consult with stakeholders</a:t>
          </a:r>
          <a:endParaRPr lang="en-US" sz="900" b="1" kern="1200" dirty="0"/>
        </a:p>
      </dsp:txBody>
      <dsp:txXfrm>
        <a:off x="5577985" y="2694324"/>
        <a:ext cx="599056" cy="1196412"/>
      </dsp:txXfrm>
    </dsp:sp>
    <dsp:sp modelId="{C37EC931-5277-4CC5-B355-BE1DF24EF86E}">
      <dsp:nvSpPr>
        <dsp:cNvPr id="0" name=""/>
        <dsp:cNvSpPr/>
      </dsp:nvSpPr>
      <dsp:spPr>
        <a:xfrm>
          <a:off x="6964859" y="1322506"/>
          <a:ext cx="936166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Improve active marketing</a:t>
          </a:r>
          <a:endParaRPr lang="en-US" sz="1400" b="1" kern="1200" dirty="0"/>
        </a:p>
      </dsp:txBody>
      <dsp:txXfrm>
        <a:off x="6992278" y="1349925"/>
        <a:ext cx="881328" cy="1178850"/>
      </dsp:txXfrm>
    </dsp:sp>
    <dsp:sp modelId="{6AFE964A-BD49-481C-BC5C-94D6C51C2589}">
      <dsp:nvSpPr>
        <dsp:cNvPr id="0" name=""/>
        <dsp:cNvSpPr/>
      </dsp:nvSpPr>
      <dsp:spPr>
        <a:xfrm>
          <a:off x="6201042" y="2658698"/>
          <a:ext cx="63633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Determine what needs to be saved</a:t>
          </a:r>
          <a:endParaRPr lang="en-US" sz="900" b="1" kern="1200" dirty="0"/>
        </a:p>
      </dsp:txBody>
      <dsp:txXfrm>
        <a:off x="6219680" y="2677336"/>
        <a:ext cx="599056" cy="1196412"/>
      </dsp:txXfrm>
    </dsp:sp>
    <dsp:sp modelId="{654FD869-30D3-4DD6-8004-3BA348100F60}">
      <dsp:nvSpPr>
        <dsp:cNvPr id="0" name=""/>
        <dsp:cNvSpPr/>
      </dsp:nvSpPr>
      <dsp:spPr>
        <a:xfrm>
          <a:off x="7086713" y="2658693"/>
          <a:ext cx="63633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Pending website redesign </a:t>
          </a:r>
          <a:endParaRPr lang="en-US" sz="900" b="1" kern="1200" dirty="0"/>
        </a:p>
      </dsp:txBody>
      <dsp:txXfrm>
        <a:off x="7105351" y="2677331"/>
        <a:ext cx="599056" cy="1196412"/>
      </dsp:txXfrm>
    </dsp:sp>
    <dsp:sp modelId="{3A4CD59D-382A-4A06-894E-D10DC1C55510}">
      <dsp:nvSpPr>
        <dsp:cNvPr id="0" name=""/>
        <dsp:cNvSpPr/>
      </dsp:nvSpPr>
      <dsp:spPr>
        <a:xfrm>
          <a:off x="5877579" y="3972068"/>
          <a:ext cx="636332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Best practices document</a:t>
          </a:r>
          <a:endParaRPr lang="en-US" sz="900" b="1" kern="1200" dirty="0"/>
        </a:p>
      </dsp:txBody>
      <dsp:txXfrm>
        <a:off x="5896217" y="3990706"/>
        <a:ext cx="599056" cy="1196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02A01-D128-4D12-97F2-B8E664F0388A}">
      <dsp:nvSpPr>
        <dsp:cNvPr id="0" name=""/>
        <dsp:cNvSpPr/>
      </dsp:nvSpPr>
      <dsp:spPr>
        <a:xfrm>
          <a:off x="2230" y="241"/>
          <a:ext cx="7897252" cy="123368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Enhance and expand OLA Professional Development opportunities and programs</a:t>
          </a:r>
          <a:endParaRPr lang="en-US" sz="3200" b="0" kern="1200" dirty="0"/>
        </a:p>
      </dsp:txBody>
      <dsp:txXfrm>
        <a:off x="38363" y="36374"/>
        <a:ext cx="7824986" cy="1161422"/>
      </dsp:txXfrm>
    </dsp:sp>
    <dsp:sp modelId="{235B6EFB-5CFE-4AA7-81E1-20D7C0935A6F}">
      <dsp:nvSpPr>
        <dsp:cNvPr id="0" name=""/>
        <dsp:cNvSpPr/>
      </dsp:nvSpPr>
      <dsp:spPr>
        <a:xfrm>
          <a:off x="2230" y="1337964"/>
          <a:ext cx="2585153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Assess and design compelling annual professional development offering</a:t>
          </a:r>
          <a:endParaRPr lang="en-US" sz="1800" b="1" kern="1200" dirty="0"/>
        </a:p>
      </dsp:txBody>
      <dsp:txXfrm>
        <a:off x="38363" y="1374097"/>
        <a:ext cx="2512887" cy="1161422"/>
      </dsp:txXfrm>
    </dsp:sp>
    <dsp:sp modelId="{76AB990D-A05F-46CC-B188-ED2020804D2A}">
      <dsp:nvSpPr>
        <dsp:cNvPr id="0" name=""/>
        <dsp:cNvSpPr/>
      </dsp:nvSpPr>
      <dsp:spPr>
        <a:xfrm>
          <a:off x="0" y="2675686"/>
          <a:ext cx="170571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Conference reimagining</a:t>
          </a:r>
        </a:p>
      </dsp:txBody>
      <dsp:txXfrm>
        <a:off x="36133" y="2711819"/>
        <a:ext cx="1633446" cy="1161422"/>
      </dsp:txXfrm>
    </dsp:sp>
    <dsp:sp modelId="{E0B0955F-6250-4BA4-A9B8-16C986201D2F}">
      <dsp:nvSpPr>
        <dsp:cNvPr id="0" name=""/>
        <dsp:cNvSpPr/>
      </dsp:nvSpPr>
      <dsp:spPr>
        <a:xfrm>
          <a:off x="2230" y="4013408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Add a Saturday Conference</a:t>
          </a:r>
        </a:p>
      </dsp:txBody>
      <dsp:txXfrm>
        <a:off x="26950" y="4038128"/>
        <a:ext cx="794554" cy="1184248"/>
      </dsp:txXfrm>
    </dsp:sp>
    <dsp:sp modelId="{723D5010-790F-46F3-887F-5EA8806B2160}">
      <dsp:nvSpPr>
        <dsp:cNvPr id="0" name=""/>
        <dsp:cNvSpPr/>
      </dsp:nvSpPr>
      <dsp:spPr>
        <a:xfrm>
          <a:off x="863948" y="4013408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Post-conference assessment</a:t>
          </a:r>
        </a:p>
      </dsp:txBody>
      <dsp:txXfrm>
        <a:off x="888668" y="4038128"/>
        <a:ext cx="794554" cy="1184248"/>
      </dsp:txXfrm>
    </dsp:sp>
    <dsp:sp modelId="{DE4B0219-972A-4E54-8158-1EBC40C5A117}">
      <dsp:nvSpPr>
        <dsp:cNvPr id="0" name=""/>
        <dsp:cNvSpPr/>
      </dsp:nvSpPr>
      <dsp:spPr>
        <a:xfrm>
          <a:off x="1743390" y="2675686"/>
          <a:ext cx="843994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Leadership Initiatives</a:t>
          </a:r>
          <a:endParaRPr lang="en-US" sz="700" b="1" kern="1200" dirty="0" smtClean="0"/>
        </a:p>
      </dsp:txBody>
      <dsp:txXfrm>
        <a:off x="1768110" y="2700406"/>
        <a:ext cx="794554" cy="1184248"/>
      </dsp:txXfrm>
    </dsp:sp>
    <dsp:sp modelId="{A7E59AA6-0C55-4B85-ADF1-830CD72C5A27}">
      <dsp:nvSpPr>
        <dsp:cNvPr id="0" name=""/>
        <dsp:cNvSpPr/>
      </dsp:nvSpPr>
      <dsp:spPr>
        <a:xfrm>
          <a:off x="2658280" y="1337964"/>
          <a:ext cx="2585153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Establish Qualitative Feedback</a:t>
          </a:r>
          <a:endParaRPr lang="en-US" sz="1800" b="1" kern="1200" dirty="0"/>
        </a:p>
      </dsp:txBody>
      <dsp:txXfrm>
        <a:off x="2694413" y="1374097"/>
        <a:ext cx="2512887" cy="1161422"/>
      </dsp:txXfrm>
    </dsp:sp>
    <dsp:sp modelId="{E9E61E84-9311-4342-910F-BB5125D5CAB3}">
      <dsp:nvSpPr>
        <dsp:cNvPr id="0" name=""/>
        <dsp:cNvSpPr/>
      </dsp:nvSpPr>
      <dsp:spPr>
        <a:xfrm>
          <a:off x="2658280" y="2675686"/>
          <a:ext cx="170571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Focus Groups</a:t>
          </a:r>
          <a:endParaRPr lang="en-US" sz="900" b="1" kern="1200" dirty="0"/>
        </a:p>
      </dsp:txBody>
      <dsp:txXfrm>
        <a:off x="2694413" y="2711819"/>
        <a:ext cx="1633446" cy="1161422"/>
      </dsp:txXfrm>
    </dsp:sp>
    <dsp:sp modelId="{0DC4C17F-500A-40B8-AA69-2E1FE445BA42}">
      <dsp:nvSpPr>
        <dsp:cNvPr id="0" name=""/>
        <dsp:cNvSpPr/>
      </dsp:nvSpPr>
      <dsp:spPr>
        <a:xfrm>
          <a:off x="2658280" y="4013408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Organize participants and the questions</a:t>
          </a:r>
          <a:endParaRPr lang="en-US" sz="900" b="1" kern="1200" dirty="0"/>
        </a:p>
      </dsp:txBody>
      <dsp:txXfrm>
        <a:off x="2683000" y="4038128"/>
        <a:ext cx="794554" cy="1184248"/>
      </dsp:txXfrm>
    </dsp:sp>
    <dsp:sp modelId="{9F24CC5F-BE3B-4FB2-ACDC-264AAD6C3614}">
      <dsp:nvSpPr>
        <dsp:cNvPr id="0" name=""/>
        <dsp:cNvSpPr/>
      </dsp:nvSpPr>
      <dsp:spPr>
        <a:xfrm>
          <a:off x="3464193" y="4013650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Follow through with Annual Training Needs Survey</a:t>
          </a:r>
          <a:endParaRPr lang="en-US" sz="900" b="1" kern="1200" dirty="0"/>
        </a:p>
      </dsp:txBody>
      <dsp:txXfrm>
        <a:off x="3488913" y="4038370"/>
        <a:ext cx="794554" cy="1184248"/>
      </dsp:txXfrm>
    </dsp:sp>
    <dsp:sp modelId="{7D6A4865-1789-B545-B22A-C4F2B903E6C2}">
      <dsp:nvSpPr>
        <dsp:cNvPr id="0" name=""/>
        <dsp:cNvSpPr/>
      </dsp:nvSpPr>
      <dsp:spPr>
        <a:xfrm>
          <a:off x="4321885" y="4013646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Evaluate existing materials</a:t>
          </a:r>
          <a:endParaRPr lang="en-US" sz="900" b="1" kern="1200" dirty="0"/>
        </a:p>
      </dsp:txBody>
      <dsp:txXfrm>
        <a:off x="4346605" y="4038366"/>
        <a:ext cx="794554" cy="1184248"/>
      </dsp:txXfrm>
    </dsp:sp>
    <dsp:sp modelId="{C37EC931-5277-4CC5-B355-BE1DF24EF86E}">
      <dsp:nvSpPr>
        <dsp:cNvPr id="0" name=""/>
        <dsp:cNvSpPr/>
      </dsp:nvSpPr>
      <dsp:spPr>
        <a:xfrm>
          <a:off x="5314329" y="1337964"/>
          <a:ext cx="2585153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Improve/explore alternative professional development delivery models</a:t>
          </a:r>
          <a:endParaRPr lang="en-US" sz="1800" b="1" kern="1200" dirty="0"/>
        </a:p>
      </dsp:txBody>
      <dsp:txXfrm>
        <a:off x="5350462" y="1374097"/>
        <a:ext cx="2512887" cy="1161422"/>
      </dsp:txXfrm>
    </dsp:sp>
    <dsp:sp modelId="{6AFE964A-BD49-481C-BC5C-94D6C51C2589}">
      <dsp:nvSpPr>
        <dsp:cNvPr id="0" name=""/>
        <dsp:cNvSpPr/>
      </dsp:nvSpPr>
      <dsp:spPr>
        <a:xfrm>
          <a:off x="5348840" y="2658693"/>
          <a:ext cx="843994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Enlist the help of NW Central</a:t>
          </a:r>
          <a:endParaRPr lang="en-US" sz="900" b="1" kern="1200" dirty="0"/>
        </a:p>
      </dsp:txBody>
      <dsp:txXfrm>
        <a:off x="5373560" y="2683413"/>
        <a:ext cx="794554" cy="1184248"/>
      </dsp:txXfrm>
    </dsp:sp>
    <dsp:sp modelId="{E85FD858-CF02-44D4-A9CE-F1C6A7D0EF62}">
      <dsp:nvSpPr>
        <dsp:cNvPr id="0" name=""/>
        <dsp:cNvSpPr/>
      </dsp:nvSpPr>
      <dsp:spPr>
        <a:xfrm>
          <a:off x="5314329" y="4013408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Assess NWC’s capacity/capability </a:t>
          </a:r>
          <a:endParaRPr lang="en-US" sz="900" b="1" kern="1200" dirty="0"/>
        </a:p>
      </dsp:txBody>
      <dsp:txXfrm>
        <a:off x="5339049" y="4038128"/>
        <a:ext cx="794554" cy="1184248"/>
      </dsp:txXfrm>
    </dsp:sp>
    <dsp:sp modelId="{654FD869-30D3-4DD6-8004-3BA348100F60}">
      <dsp:nvSpPr>
        <dsp:cNvPr id="0" name=""/>
        <dsp:cNvSpPr/>
      </dsp:nvSpPr>
      <dsp:spPr>
        <a:xfrm>
          <a:off x="6193771" y="2675686"/>
          <a:ext cx="1705712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Investigate some delivery modes</a:t>
          </a:r>
          <a:endParaRPr lang="en-US" sz="900" b="1" kern="1200" dirty="0"/>
        </a:p>
      </dsp:txBody>
      <dsp:txXfrm>
        <a:off x="6229904" y="2711819"/>
        <a:ext cx="1633446" cy="1161422"/>
      </dsp:txXfrm>
    </dsp:sp>
    <dsp:sp modelId="{3A4CD59D-382A-4A06-894E-D10DC1C55510}">
      <dsp:nvSpPr>
        <dsp:cNvPr id="0" name=""/>
        <dsp:cNvSpPr/>
      </dsp:nvSpPr>
      <dsp:spPr>
        <a:xfrm>
          <a:off x="6213934" y="4013650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Ask other chapters how they do this</a:t>
          </a:r>
          <a:endParaRPr lang="en-US" sz="900" b="1" kern="1200" dirty="0"/>
        </a:p>
      </dsp:txBody>
      <dsp:txXfrm>
        <a:off x="6238654" y="4038370"/>
        <a:ext cx="794554" cy="1184248"/>
      </dsp:txXfrm>
    </dsp:sp>
    <dsp:sp modelId="{4DC755E5-6AC8-4B22-9853-11913BCC2BF4}">
      <dsp:nvSpPr>
        <dsp:cNvPr id="0" name=""/>
        <dsp:cNvSpPr/>
      </dsp:nvSpPr>
      <dsp:spPr>
        <a:xfrm>
          <a:off x="7055489" y="4013408"/>
          <a:ext cx="84399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Beta test some options</a:t>
          </a:r>
          <a:endParaRPr lang="en-US" sz="900" b="1" kern="1200" dirty="0"/>
        </a:p>
      </dsp:txBody>
      <dsp:txXfrm>
        <a:off x="7080209" y="4038128"/>
        <a:ext cx="794554" cy="1184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02A01-D128-4D12-97F2-B8E664F0388A}">
      <dsp:nvSpPr>
        <dsp:cNvPr id="0" name=""/>
        <dsp:cNvSpPr/>
      </dsp:nvSpPr>
      <dsp:spPr>
        <a:xfrm>
          <a:off x="5637" y="241"/>
          <a:ext cx="7890438" cy="123368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Increase engagement in OLA and enrich the membership experience</a:t>
          </a:r>
          <a:endParaRPr lang="en-US" sz="3200" b="0" kern="1200" dirty="0"/>
        </a:p>
      </dsp:txBody>
      <dsp:txXfrm>
        <a:off x="41770" y="36374"/>
        <a:ext cx="7818172" cy="1161422"/>
      </dsp:txXfrm>
    </dsp:sp>
    <dsp:sp modelId="{235B6EFB-5CFE-4AA7-81E1-20D7C0935A6F}">
      <dsp:nvSpPr>
        <dsp:cNvPr id="0" name=""/>
        <dsp:cNvSpPr/>
      </dsp:nvSpPr>
      <dsp:spPr>
        <a:xfrm>
          <a:off x="21234" y="1337964"/>
          <a:ext cx="3334833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Eastern/Rural Library Outreach/Support</a:t>
          </a:r>
          <a:endParaRPr lang="en-US" sz="1500" b="1" kern="1200" dirty="0"/>
        </a:p>
      </dsp:txBody>
      <dsp:txXfrm>
        <a:off x="57367" y="1374097"/>
        <a:ext cx="3262567" cy="1161422"/>
      </dsp:txXfrm>
    </dsp:sp>
    <dsp:sp modelId="{76AB990D-A05F-46CC-B188-ED2020804D2A}">
      <dsp:nvSpPr>
        <dsp:cNvPr id="0" name=""/>
        <dsp:cNvSpPr/>
      </dsp:nvSpPr>
      <dsp:spPr>
        <a:xfrm>
          <a:off x="30317" y="2675686"/>
          <a:ext cx="1601925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Information Gathering, assess needs</a:t>
          </a:r>
        </a:p>
      </dsp:txBody>
      <dsp:txXfrm>
        <a:off x="66450" y="2711819"/>
        <a:ext cx="1529659" cy="1161422"/>
      </dsp:txXfrm>
    </dsp:sp>
    <dsp:sp modelId="{E0B0955F-6250-4BA4-A9B8-16C986201D2F}">
      <dsp:nvSpPr>
        <dsp:cNvPr id="0" name=""/>
        <dsp:cNvSpPr/>
      </dsp:nvSpPr>
      <dsp:spPr>
        <a:xfrm>
          <a:off x="189548" y="4013408"/>
          <a:ext cx="639019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Focus groups?</a:t>
          </a:r>
        </a:p>
      </dsp:txBody>
      <dsp:txXfrm>
        <a:off x="208264" y="4032124"/>
        <a:ext cx="601587" cy="1196256"/>
      </dsp:txXfrm>
    </dsp:sp>
    <dsp:sp modelId="{723D5010-790F-46F3-887F-5EA8806B2160}">
      <dsp:nvSpPr>
        <dsp:cNvPr id="0" name=""/>
        <dsp:cNvSpPr/>
      </dsp:nvSpPr>
      <dsp:spPr>
        <a:xfrm>
          <a:off x="841922" y="4013408"/>
          <a:ext cx="639019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Assess existing data</a:t>
          </a:r>
        </a:p>
      </dsp:txBody>
      <dsp:txXfrm>
        <a:off x="860638" y="4032124"/>
        <a:ext cx="601587" cy="1196256"/>
      </dsp:txXfrm>
    </dsp:sp>
    <dsp:sp modelId="{DE4B0219-972A-4E54-8158-1EBC40C5A117}">
      <dsp:nvSpPr>
        <dsp:cNvPr id="0" name=""/>
        <dsp:cNvSpPr/>
      </dsp:nvSpPr>
      <dsp:spPr>
        <a:xfrm>
          <a:off x="1662916" y="2675686"/>
          <a:ext cx="1680104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Encourage RT status?</a:t>
          </a:r>
          <a:endParaRPr lang="en-US" sz="700" b="1" kern="1200" dirty="0" smtClean="0"/>
        </a:p>
      </dsp:txBody>
      <dsp:txXfrm>
        <a:off x="1699049" y="2711819"/>
        <a:ext cx="1607838" cy="1161422"/>
      </dsp:txXfrm>
    </dsp:sp>
    <dsp:sp modelId="{1AAA2AC6-20B4-4F8B-8E31-8E71FCF78F15}">
      <dsp:nvSpPr>
        <dsp:cNvPr id="0" name=""/>
        <dsp:cNvSpPr/>
      </dsp:nvSpPr>
      <dsp:spPr>
        <a:xfrm>
          <a:off x="2543795" y="3994780"/>
          <a:ext cx="639019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Find a leader, gain signatures, vote</a:t>
          </a:r>
        </a:p>
      </dsp:txBody>
      <dsp:txXfrm>
        <a:off x="2562511" y="4013496"/>
        <a:ext cx="601587" cy="1196256"/>
      </dsp:txXfrm>
    </dsp:sp>
    <dsp:sp modelId="{A7E59AA6-0C55-4B85-ADF1-830CD72C5A27}">
      <dsp:nvSpPr>
        <dsp:cNvPr id="0" name=""/>
        <dsp:cNvSpPr/>
      </dsp:nvSpPr>
      <dsp:spPr>
        <a:xfrm>
          <a:off x="3450020" y="1322507"/>
          <a:ext cx="1979364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Build Broader OLA Access Opportunities for Library Support Staff</a:t>
          </a:r>
          <a:endParaRPr lang="en-US" sz="1500" b="1" kern="1200" dirty="0"/>
        </a:p>
      </dsp:txBody>
      <dsp:txXfrm>
        <a:off x="3486153" y="1358640"/>
        <a:ext cx="1907098" cy="1161422"/>
      </dsp:txXfrm>
    </dsp:sp>
    <dsp:sp modelId="{E9E61E84-9311-4342-910F-BB5125D5CAB3}">
      <dsp:nvSpPr>
        <dsp:cNvPr id="0" name=""/>
        <dsp:cNvSpPr/>
      </dsp:nvSpPr>
      <dsp:spPr>
        <a:xfrm>
          <a:off x="3447910" y="2663086"/>
          <a:ext cx="706911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Allocate resources for participation in OLA activities</a:t>
          </a:r>
          <a:endParaRPr lang="en-US" sz="900" b="1" kern="1200" dirty="0"/>
        </a:p>
      </dsp:txBody>
      <dsp:txXfrm>
        <a:off x="3468615" y="2683791"/>
        <a:ext cx="665501" cy="1192278"/>
      </dsp:txXfrm>
    </dsp:sp>
    <dsp:sp modelId="{0DC4C17F-500A-40B8-AA69-2E1FE445BA42}">
      <dsp:nvSpPr>
        <dsp:cNvPr id="0" name=""/>
        <dsp:cNvSpPr/>
      </dsp:nvSpPr>
      <dsp:spPr>
        <a:xfrm>
          <a:off x="3687335" y="4013650"/>
          <a:ext cx="639019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Membership mentoring</a:t>
          </a:r>
          <a:endParaRPr lang="en-US" sz="900" b="1" kern="1200" dirty="0"/>
        </a:p>
      </dsp:txBody>
      <dsp:txXfrm>
        <a:off x="3706051" y="4032366"/>
        <a:ext cx="601587" cy="1196256"/>
      </dsp:txXfrm>
    </dsp:sp>
    <dsp:sp modelId="{A8BFED4C-310F-4CB9-BF8F-8361CF3AEE26}">
      <dsp:nvSpPr>
        <dsp:cNvPr id="0" name=""/>
        <dsp:cNvSpPr/>
      </dsp:nvSpPr>
      <dsp:spPr>
        <a:xfrm>
          <a:off x="4402466" y="4013650"/>
          <a:ext cx="639019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Talk at PLD</a:t>
          </a:r>
          <a:endParaRPr lang="en-US" sz="900" b="1" kern="1200" dirty="0"/>
        </a:p>
      </dsp:txBody>
      <dsp:txXfrm>
        <a:off x="4421182" y="4032366"/>
        <a:ext cx="601587" cy="1196256"/>
      </dsp:txXfrm>
    </dsp:sp>
    <dsp:sp modelId="{D4D7FE28-FCB2-4874-A9FC-B5FAE24FC8B0}">
      <dsp:nvSpPr>
        <dsp:cNvPr id="0" name=""/>
        <dsp:cNvSpPr/>
      </dsp:nvSpPr>
      <dsp:spPr>
        <a:xfrm>
          <a:off x="4152230" y="2658698"/>
          <a:ext cx="1338497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Reaching out to library directors to ID strong candidates for leadership roles</a:t>
          </a:r>
          <a:endParaRPr lang="en-US" sz="700" b="1" kern="1200" dirty="0"/>
        </a:p>
      </dsp:txBody>
      <dsp:txXfrm>
        <a:off x="4188363" y="2694831"/>
        <a:ext cx="1266231" cy="1161422"/>
      </dsp:txXfrm>
    </dsp:sp>
    <dsp:sp modelId="{C37EC931-5277-4CC5-B355-BE1DF24EF86E}">
      <dsp:nvSpPr>
        <dsp:cNvPr id="0" name=""/>
        <dsp:cNvSpPr/>
      </dsp:nvSpPr>
      <dsp:spPr>
        <a:xfrm>
          <a:off x="5577566" y="1322506"/>
          <a:ext cx="1062115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Build a quick strike project capability</a:t>
          </a:r>
          <a:endParaRPr lang="en-US" sz="1500" b="1" kern="1200" dirty="0"/>
        </a:p>
      </dsp:txBody>
      <dsp:txXfrm>
        <a:off x="5608674" y="1353614"/>
        <a:ext cx="999899" cy="1171472"/>
      </dsp:txXfrm>
    </dsp:sp>
    <dsp:sp modelId="{6AFE964A-BD49-481C-BC5C-94D6C51C2589}">
      <dsp:nvSpPr>
        <dsp:cNvPr id="0" name=""/>
        <dsp:cNvSpPr/>
      </dsp:nvSpPr>
      <dsp:spPr>
        <a:xfrm>
          <a:off x="5776914" y="2663086"/>
          <a:ext cx="644034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Look at current volunteer list on website, placement?</a:t>
          </a:r>
          <a:endParaRPr lang="en-US" sz="900" b="1" kern="1200" dirty="0"/>
        </a:p>
      </dsp:txBody>
      <dsp:txXfrm>
        <a:off x="5795777" y="2681949"/>
        <a:ext cx="606308" cy="1195962"/>
      </dsp:txXfrm>
    </dsp:sp>
    <dsp:sp modelId="{E85FD858-CF02-44D4-A9CE-F1C6A7D0EF62}">
      <dsp:nvSpPr>
        <dsp:cNvPr id="0" name=""/>
        <dsp:cNvSpPr/>
      </dsp:nvSpPr>
      <dsp:spPr>
        <a:xfrm>
          <a:off x="5738137" y="3972068"/>
          <a:ext cx="644034" cy="1233688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vert270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Refresh list, place more prominently </a:t>
          </a:r>
          <a:endParaRPr lang="en-US" sz="900" b="1" kern="1200" dirty="0"/>
        </a:p>
      </dsp:txBody>
      <dsp:txXfrm>
        <a:off x="5757000" y="3990931"/>
        <a:ext cx="606308" cy="1195962"/>
      </dsp:txXfrm>
    </dsp:sp>
    <dsp:sp modelId="{3BDB1DBB-4BB8-6E4E-8F4B-F372CF2C3FC4}">
      <dsp:nvSpPr>
        <dsp:cNvPr id="0" name=""/>
        <dsp:cNvSpPr/>
      </dsp:nvSpPr>
      <dsp:spPr>
        <a:xfrm>
          <a:off x="6921763" y="1322507"/>
          <a:ext cx="644034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Reimagine Hotline</a:t>
          </a:r>
          <a:endParaRPr lang="en-US" sz="900" b="1" kern="1200" dirty="0"/>
        </a:p>
      </dsp:txBody>
      <dsp:txXfrm>
        <a:off x="6940626" y="1341370"/>
        <a:ext cx="606308" cy="1195962"/>
      </dsp:txXfrm>
    </dsp:sp>
    <dsp:sp modelId="{8F805D18-517E-41A8-A7FC-BB93B4AF5D9E}">
      <dsp:nvSpPr>
        <dsp:cNvPr id="0" name=""/>
        <dsp:cNvSpPr/>
      </dsp:nvSpPr>
      <dsp:spPr>
        <a:xfrm>
          <a:off x="6937774" y="2690947"/>
          <a:ext cx="644034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Pending website</a:t>
          </a:r>
          <a:endParaRPr lang="en-US" sz="900" b="1" kern="1200" dirty="0"/>
        </a:p>
      </dsp:txBody>
      <dsp:txXfrm>
        <a:off x="6956637" y="2709810"/>
        <a:ext cx="606308" cy="11959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02A01-D128-4D12-97F2-B8E664F0388A}">
      <dsp:nvSpPr>
        <dsp:cNvPr id="0" name=""/>
        <dsp:cNvSpPr/>
      </dsp:nvSpPr>
      <dsp:spPr>
        <a:xfrm>
          <a:off x="2786" y="241"/>
          <a:ext cx="7896140" cy="123368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Strategic Area of Focus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(including objectives)</a:t>
          </a:r>
          <a:endParaRPr lang="en-US" sz="2800" b="0" kern="1200" dirty="0"/>
        </a:p>
      </dsp:txBody>
      <dsp:txXfrm>
        <a:off x="38919" y="36374"/>
        <a:ext cx="7823874" cy="1161422"/>
      </dsp:txXfrm>
    </dsp:sp>
    <dsp:sp modelId="{235B6EFB-5CFE-4AA7-81E1-20D7C0935A6F}">
      <dsp:nvSpPr>
        <dsp:cNvPr id="0" name=""/>
        <dsp:cNvSpPr/>
      </dsp:nvSpPr>
      <dsp:spPr>
        <a:xfrm>
          <a:off x="2786" y="1337964"/>
          <a:ext cx="2762997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Initiative</a:t>
          </a:r>
          <a:endParaRPr lang="en-US" sz="2800" b="1" kern="1200" dirty="0"/>
        </a:p>
      </dsp:txBody>
      <dsp:txXfrm>
        <a:off x="38919" y="1374097"/>
        <a:ext cx="2690731" cy="1161422"/>
      </dsp:txXfrm>
    </dsp:sp>
    <dsp:sp modelId="{76AB990D-A05F-46CC-B188-ED2020804D2A}">
      <dsp:nvSpPr>
        <dsp:cNvPr id="0" name=""/>
        <dsp:cNvSpPr/>
      </dsp:nvSpPr>
      <dsp:spPr>
        <a:xfrm>
          <a:off x="0" y="2675686"/>
          <a:ext cx="908413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</a:p>
      </dsp:txBody>
      <dsp:txXfrm>
        <a:off x="26607" y="2702293"/>
        <a:ext cx="855199" cy="1180474"/>
      </dsp:txXfrm>
    </dsp:sp>
    <dsp:sp modelId="{E0B0955F-6250-4BA4-A9B8-16C986201D2F}">
      <dsp:nvSpPr>
        <dsp:cNvPr id="0" name=""/>
        <dsp:cNvSpPr/>
      </dsp:nvSpPr>
      <dsp:spPr>
        <a:xfrm>
          <a:off x="2786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15951" y="4026573"/>
        <a:ext cx="423157" cy="1207358"/>
      </dsp:txXfrm>
    </dsp:sp>
    <dsp:sp modelId="{723D5010-790F-46F3-887F-5EA8806B2160}">
      <dsp:nvSpPr>
        <dsp:cNvPr id="0" name=""/>
        <dsp:cNvSpPr/>
      </dsp:nvSpPr>
      <dsp:spPr>
        <a:xfrm>
          <a:off x="461713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474878" y="4026573"/>
        <a:ext cx="423157" cy="1207358"/>
      </dsp:txXfrm>
    </dsp:sp>
    <dsp:sp modelId="{DE4B0219-972A-4E54-8158-1EBC40C5A117}">
      <dsp:nvSpPr>
        <dsp:cNvPr id="0" name=""/>
        <dsp:cNvSpPr/>
      </dsp:nvSpPr>
      <dsp:spPr>
        <a:xfrm>
          <a:off x="930078" y="2675686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700" b="1" kern="1200" dirty="0" smtClean="0"/>
        </a:p>
      </dsp:txBody>
      <dsp:txXfrm>
        <a:off x="943243" y="2688851"/>
        <a:ext cx="423157" cy="1207358"/>
      </dsp:txXfrm>
    </dsp:sp>
    <dsp:sp modelId="{1AAA2AC6-20B4-4F8B-8E31-8E71FCF78F15}">
      <dsp:nvSpPr>
        <dsp:cNvPr id="0" name=""/>
        <dsp:cNvSpPr/>
      </dsp:nvSpPr>
      <dsp:spPr>
        <a:xfrm>
          <a:off x="930078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943243" y="4026573"/>
        <a:ext cx="423157" cy="1207358"/>
      </dsp:txXfrm>
    </dsp:sp>
    <dsp:sp modelId="{8F324964-F598-4D19-9549-991B90505B98}">
      <dsp:nvSpPr>
        <dsp:cNvPr id="0" name=""/>
        <dsp:cNvSpPr/>
      </dsp:nvSpPr>
      <dsp:spPr>
        <a:xfrm>
          <a:off x="1398444" y="2675686"/>
          <a:ext cx="1367339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</a:p>
      </dsp:txBody>
      <dsp:txXfrm>
        <a:off x="1434577" y="2711819"/>
        <a:ext cx="1295073" cy="1161422"/>
      </dsp:txXfrm>
    </dsp:sp>
    <dsp:sp modelId="{74FABFFD-10E3-4939-8DE6-A8BDEB224B43}">
      <dsp:nvSpPr>
        <dsp:cNvPr id="0" name=""/>
        <dsp:cNvSpPr/>
      </dsp:nvSpPr>
      <dsp:spPr>
        <a:xfrm>
          <a:off x="1398444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1411609" y="4026573"/>
        <a:ext cx="423157" cy="1207358"/>
      </dsp:txXfrm>
    </dsp:sp>
    <dsp:sp modelId="{561349B6-9DD5-4A98-80E6-43C8428FC664}">
      <dsp:nvSpPr>
        <dsp:cNvPr id="0" name=""/>
        <dsp:cNvSpPr/>
      </dsp:nvSpPr>
      <dsp:spPr>
        <a:xfrm>
          <a:off x="1857370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1870535" y="4026573"/>
        <a:ext cx="423157" cy="1207358"/>
      </dsp:txXfrm>
    </dsp:sp>
    <dsp:sp modelId="{62CD3FF8-95FA-4015-BF38-4905F0C1B126}">
      <dsp:nvSpPr>
        <dsp:cNvPr id="0" name=""/>
        <dsp:cNvSpPr/>
      </dsp:nvSpPr>
      <dsp:spPr>
        <a:xfrm>
          <a:off x="2316296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</a:p>
      </dsp:txBody>
      <dsp:txXfrm>
        <a:off x="2329461" y="4026573"/>
        <a:ext cx="423157" cy="1207358"/>
      </dsp:txXfrm>
    </dsp:sp>
    <dsp:sp modelId="{A7E59AA6-0C55-4B85-ADF1-830CD72C5A27}">
      <dsp:nvSpPr>
        <dsp:cNvPr id="0" name=""/>
        <dsp:cNvSpPr/>
      </dsp:nvSpPr>
      <dsp:spPr>
        <a:xfrm>
          <a:off x="2803541" y="1337964"/>
          <a:ext cx="1835705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Initiative</a:t>
          </a:r>
          <a:endParaRPr lang="en-US" sz="2800" b="1" kern="1200" dirty="0"/>
        </a:p>
      </dsp:txBody>
      <dsp:txXfrm>
        <a:off x="2839674" y="1374097"/>
        <a:ext cx="1763439" cy="1161422"/>
      </dsp:txXfrm>
    </dsp:sp>
    <dsp:sp modelId="{E9E61E84-9311-4342-910F-BB5125D5CAB3}">
      <dsp:nvSpPr>
        <dsp:cNvPr id="0" name=""/>
        <dsp:cNvSpPr/>
      </dsp:nvSpPr>
      <dsp:spPr>
        <a:xfrm>
          <a:off x="2803541" y="2675686"/>
          <a:ext cx="1367339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900" b="1" kern="1200" dirty="0"/>
        </a:p>
      </dsp:txBody>
      <dsp:txXfrm>
        <a:off x="2839674" y="2711819"/>
        <a:ext cx="1295073" cy="1161422"/>
      </dsp:txXfrm>
    </dsp:sp>
    <dsp:sp modelId="{0DC4C17F-500A-40B8-AA69-2E1FE445BA42}">
      <dsp:nvSpPr>
        <dsp:cNvPr id="0" name=""/>
        <dsp:cNvSpPr/>
      </dsp:nvSpPr>
      <dsp:spPr>
        <a:xfrm>
          <a:off x="2803541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2816706" y="4026573"/>
        <a:ext cx="423157" cy="1207358"/>
      </dsp:txXfrm>
    </dsp:sp>
    <dsp:sp modelId="{A8BFED4C-310F-4CB9-BF8F-8361CF3AEE26}">
      <dsp:nvSpPr>
        <dsp:cNvPr id="0" name=""/>
        <dsp:cNvSpPr/>
      </dsp:nvSpPr>
      <dsp:spPr>
        <a:xfrm>
          <a:off x="3262467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3275632" y="4026573"/>
        <a:ext cx="423157" cy="1207358"/>
      </dsp:txXfrm>
    </dsp:sp>
    <dsp:sp modelId="{9F24CC5F-BE3B-4FB2-ACDC-264AAD6C3614}">
      <dsp:nvSpPr>
        <dsp:cNvPr id="0" name=""/>
        <dsp:cNvSpPr/>
      </dsp:nvSpPr>
      <dsp:spPr>
        <a:xfrm>
          <a:off x="3721393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3734558" y="4026573"/>
        <a:ext cx="423157" cy="1207358"/>
      </dsp:txXfrm>
    </dsp:sp>
    <dsp:sp modelId="{D4D7FE28-FCB2-4874-A9FC-B5FAE24FC8B0}">
      <dsp:nvSpPr>
        <dsp:cNvPr id="0" name=""/>
        <dsp:cNvSpPr/>
      </dsp:nvSpPr>
      <dsp:spPr>
        <a:xfrm>
          <a:off x="4189759" y="2675686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700" b="1" kern="1200" dirty="0"/>
        </a:p>
      </dsp:txBody>
      <dsp:txXfrm>
        <a:off x="4202924" y="2688851"/>
        <a:ext cx="423157" cy="1207358"/>
      </dsp:txXfrm>
    </dsp:sp>
    <dsp:sp modelId="{A0E0AD14-EE29-4B00-96A9-42584B38E331}">
      <dsp:nvSpPr>
        <dsp:cNvPr id="0" name=""/>
        <dsp:cNvSpPr/>
      </dsp:nvSpPr>
      <dsp:spPr>
        <a:xfrm>
          <a:off x="4189759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4202924" y="4026573"/>
        <a:ext cx="423157" cy="1207358"/>
      </dsp:txXfrm>
    </dsp:sp>
    <dsp:sp modelId="{C37EC931-5277-4CC5-B355-BE1DF24EF86E}">
      <dsp:nvSpPr>
        <dsp:cNvPr id="0" name=""/>
        <dsp:cNvSpPr/>
      </dsp:nvSpPr>
      <dsp:spPr>
        <a:xfrm>
          <a:off x="4677003" y="1337964"/>
          <a:ext cx="3221923" cy="12336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Initiative</a:t>
          </a:r>
          <a:endParaRPr lang="en-US" sz="2800" b="1" kern="1200" dirty="0"/>
        </a:p>
      </dsp:txBody>
      <dsp:txXfrm>
        <a:off x="4713136" y="1374097"/>
        <a:ext cx="3149657" cy="1161422"/>
      </dsp:txXfrm>
    </dsp:sp>
    <dsp:sp modelId="{6AFE964A-BD49-481C-BC5C-94D6C51C2589}">
      <dsp:nvSpPr>
        <dsp:cNvPr id="0" name=""/>
        <dsp:cNvSpPr/>
      </dsp:nvSpPr>
      <dsp:spPr>
        <a:xfrm>
          <a:off x="4677003" y="2675686"/>
          <a:ext cx="908413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900" b="1" kern="1200" dirty="0"/>
        </a:p>
      </dsp:txBody>
      <dsp:txXfrm>
        <a:off x="4703610" y="2702293"/>
        <a:ext cx="855199" cy="1180474"/>
      </dsp:txXfrm>
    </dsp:sp>
    <dsp:sp modelId="{E85FD858-CF02-44D4-A9CE-F1C6A7D0EF62}">
      <dsp:nvSpPr>
        <dsp:cNvPr id="0" name=""/>
        <dsp:cNvSpPr/>
      </dsp:nvSpPr>
      <dsp:spPr>
        <a:xfrm>
          <a:off x="4677003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4690168" y="4026573"/>
        <a:ext cx="423157" cy="1207358"/>
      </dsp:txXfrm>
    </dsp:sp>
    <dsp:sp modelId="{245D9DE0-9C03-4C9E-84A7-1C2D5FF4E812}">
      <dsp:nvSpPr>
        <dsp:cNvPr id="0" name=""/>
        <dsp:cNvSpPr/>
      </dsp:nvSpPr>
      <dsp:spPr>
        <a:xfrm>
          <a:off x="5135929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5149094" y="4026573"/>
        <a:ext cx="423157" cy="1207358"/>
      </dsp:txXfrm>
    </dsp:sp>
    <dsp:sp modelId="{654FD869-30D3-4DD6-8004-3BA348100F60}">
      <dsp:nvSpPr>
        <dsp:cNvPr id="0" name=""/>
        <dsp:cNvSpPr/>
      </dsp:nvSpPr>
      <dsp:spPr>
        <a:xfrm>
          <a:off x="5604295" y="2675686"/>
          <a:ext cx="1367339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900" b="1" kern="1200" dirty="0"/>
        </a:p>
      </dsp:txBody>
      <dsp:txXfrm>
        <a:off x="5640428" y="2711819"/>
        <a:ext cx="1295073" cy="1161422"/>
      </dsp:txXfrm>
    </dsp:sp>
    <dsp:sp modelId="{3A4CD59D-382A-4A06-894E-D10DC1C55510}">
      <dsp:nvSpPr>
        <dsp:cNvPr id="0" name=""/>
        <dsp:cNvSpPr/>
      </dsp:nvSpPr>
      <dsp:spPr>
        <a:xfrm>
          <a:off x="5604295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5617460" y="4026573"/>
        <a:ext cx="423157" cy="1207358"/>
      </dsp:txXfrm>
    </dsp:sp>
    <dsp:sp modelId="{3E1FA588-6B91-4D13-BFF9-7366D10B17F0}">
      <dsp:nvSpPr>
        <dsp:cNvPr id="0" name=""/>
        <dsp:cNvSpPr/>
      </dsp:nvSpPr>
      <dsp:spPr>
        <a:xfrm>
          <a:off x="6063221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6076386" y="4026573"/>
        <a:ext cx="423157" cy="1207358"/>
      </dsp:txXfrm>
    </dsp:sp>
    <dsp:sp modelId="{4DC755E5-6AC8-4B22-9853-11913BCC2BF4}">
      <dsp:nvSpPr>
        <dsp:cNvPr id="0" name=""/>
        <dsp:cNvSpPr/>
      </dsp:nvSpPr>
      <dsp:spPr>
        <a:xfrm>
          <a:off x="6522148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6535313" y="4026573"/>
        <a:ext cx="423157" cy="1207358"/>
      </dsp:txXfrm>
    </dsp:sp>
    <dsp:sp modelId="{8F805D18-517E-41A8-A7FC-BB93B4AF5D9E}">
      <dsp:nvSpPr>
        <dsp:cNvPr id="0" name=""/>
        <dsp:cNvSpPr/>
      </dsp:nvSpPr>
      <dsp:spPr>
        <a:xfrm>
          <a:off x="6990513" y="2675686"/>
          <a:ext cx="908413" cy="12336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Strategy</a:t>
          </a:r>
          <a:endParaRPr lang="en-US" sz="900" b="1" kern="1200" dirty="0"/>
        </a:p>
      </dsp:txBody>
      <dsp:txXfrm>
        <a:off x="7017120" y="2702293"/>
        <a:ext cx="855199" cy="1180474"/>
      </dsp:txXfrm>
    </dsp:sp>
    <dsp:sp modelId="{09917760-EC93-4FDC-B4CA-6F469D444BE5}">
      <dsp:nvSpPr>
        <dsp:cNvPr id="0" name=""/>
        <dsp:cNvSpPr/>
      </dsp:nvSpPr>
      <dsp:spPr>
        <a:xfrm>
          <a:off x="6990513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7003678" y="4026573"/>
        <a:ext cx="423157" cy="1207358"/>
      </dsp:txXfrm>
    </dsp:sp>
    <dsp:sp modelId="{B24DB4A1-0BDA-4C39-B2FB-28CCBB7FDC3D}">
      <dsp:nvSpPr>
        <dsp:cNvPr id="0" name=""/>
        <dsp:cNvSpPr/>
      </dsp:nvSpPr>
      <dsp:spPr>
        <a:xfrm>
          <a:off x="7449440" y="4013408"/>
          <a:ext cx="449487" cy="123368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Action</a:t>
          </a:r>
          <a:endParaRPr lang="en-US" sz="900" b="1" kern="1200" dirty="0"/>
        </a:p>
      </dsp:txBody>
      <dsp:txXfrm>
        <a:off x="7462605" y="4026573"/>
        <a:ext cx="423157" cy="1207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8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18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>
          <a:xfrm>
            <a:off x="6691240" y="6476422"/>
            <a:ext cx="2133600" cy="365125"/>
          </a:xfrm>
        </p:spPr>
        <p:txBody>
          <a:bodyPr/>
          <a:lstStyle/>
          <a:p>
            <a:fld id="{EDF1F588-E1B8-AF45-B660-2E392DF826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339726" y="192088"/>
            <a:ext cx="8375650" cy="573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00">
                <a:solidFill>
                  <a:schemeClr val="accent1"/>
                </a:solidFill>
                <a:latin typeface="Arial"/>
                <a:cs typeface="Arial"/>
              </a:defRPr>
            </a:lvl1pPr>
            <a:lvl2pPr>
              <a:defRPr sz="2600">
                <a:latin typeface="Arial"/>
                <a:cs typeface="Arial"/>
              </a:defRPr>
            </a:lvl2pPr>
            <a:lvl3pPr>
              <a:defRPr sz="2600">
                <a:latin typeface="Arial"/>
                <a:cs typeface="Arial"/>
              </a:defRPr>
            </a:lvl3pPr>
            <a:lvl4pPr>
              <a:defRPr sz="2600">
                <a:latin typeface="Arial"/>
                <a:cs typeface="Arial"/>
              </a:defRPr>
            </a:lvl4pPr>
            <a:lvl5pPr>
              <a:defRPr sz="2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39726" y="765175"/>
            <a:ext cx="8375650" cy="0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339726" y="862013"/>
            <a:ext cx="8375650" cy="53689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/>
            </a:lvl1pPr>
            <a:lvl2pPr marL="457200" indent="0">
              <a:buNone/>
              <a:defRPr sz="1050"/>
            </a:lvl2pPr>
            <a:lvl3pPr marL="914400" indent="0">
              <a:buNone/>
              <a:defRPr sz="105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4010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3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1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9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4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2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8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3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C5B0D-C14E-0A49-A2D4-38CBEBB978CB}" type="datetimeFigureOut">
              <a:rPr lang="en-US" smtClean="0"/>
              <a:t>8/27/16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7334-6221-3E46-8E3C-B1E3E524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0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1F588-E1B8-AF45-B660-2E392DF8260E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Planning Cascade </a:t>
            </a:r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0714829"/>
              </p:ext>
            </p:extLst>
          </p:nvPr>
        </p:nvGraphicFramePr>
        <p:xfrm>
          <a:off x="813661" y="1084881"/>
          <a:ext cx="7901714" cy="5247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ket 5"/>
          <p:cNvSpPr>
            <a:spLocks/>
          </p:cNvSpPr>
          <p:nvPr/>
        </p:nvSpPr>
        <p:spPr bwMode="auto">
          <a:xfrm>
            <a:off x="610732" y="1084881"/>
            <a:ext cx="122635" cy="2556195"/>
          </a:xfrm>
          <a:prstGeom prst="leftBracket">
            <a:avLst>
              <a:gd name="adj" fmla="val 8411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Left Bracket 6"/>
          <p:cNvSpPr>
            <a:spLocks/>
          </p:cNvSpPr>
          <p:nvPr/>
        </p:nvSpPr>
        <p:spPr bwMode="auto">
          <a:xfrm>
            <a:off x="610732" y="5161309"/>
            <a:ext cx="121444" cy="1129322"/>
          </a:xfrm>
          <a:prstGeom prst="leftBracket">
            <a:avLst>
              <a:gd name="adj" fmla="val 8419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 rot="16200000">
            <a:off x="-76649" y="2169135"/>
            <a:ext cx="1132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Three-Year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6200000">
            <a:off x="106229" y="5525916"/>
            <a:ext cx="780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</a:rPr>
              <a:t>One-Year Focus</a:t>
            </a:r>
          </a:p>
        </p:txBody>
      </p:sp>
      <p:sp>
        <p:nvSpPr>
          <p:cNvPr id="10" name="Left Bracket 9"/>
          <p:cNvSpPr>
            <a:spLocks/>
          </p:cNvSpPr>
          <p:nvPr/>
        </p:nvSpPr>
        <p:spPr bwMode="auto">
          <a:xfrm>
            <a:off x="610732" y="3856233"/>
            <a:ext cx="122636" cy="1079324"/>
          </a:xfrm>
          <a:prstGeom prst="leftBracket">
            <a:avLst>
              <a:gd name="adj" fmla="val 8411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 rot="16200000">
            <a:off x="-65449" y="4221990"/>
            <a:ext cx="1110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One  </a:t>
            </a:r>
            <a:r>
              <a:rPr lang="en-US" altLang="en-US" sz="1000" dirty="0">
                <a:solidFill>
                  <a:schemeClr val="tx1"/>
                </a:solidFill>
              </a:rPr>
              <a:t>to </a:t>
            </a:r>
            <a:r>
              <a:rPr lang="en-US" altLang="en-US" sz="1000" dirty="0" smtClean="0">
                <a:solidFill>
                  <a:schemeClr val="tx1"/>
                </a:solidFill>
              </a:rPr>
              <a:t>Three 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32325" y="3723789"/>
            <a:ext cx="8692515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84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1F588-E1B8-AF45-B660-2E392DF8260E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Planning Cascade </a:t>
            </a:r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5648933"/>
              </p:ext>
            </p:extLst>
          </p:nvPr>
        </p:nvGraphicFramePr>
        <p:xfrm>
          <a:off x="813661" y="1084881"/>
          <a:ext cx="7901714" cy="5247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ket 5"/>
          <p:cNvSpPr>
            <a:spLocks/>
          </p:cNvSpPr>
          <p:nvPr/>
        </p:nvSpPr>
        <p:spPr bwMode="auto">
          <a:xfrm>
            <a:off x="610732" y="1084881"/>
            <a:ext cx="122635" cy="2556195"/>
          </a:xfrm>
          <a:prstGeom prst="leftBracket">
            <a:avLst>
              <a:gd name="adj" fmla="val 8411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Left Bracket 6"/>
          <p:cNvSpPr>
            <a:spLocks/>
          </p:cNvSpPr>
          <p:nvPr/>
        </p:nvSpPr>
        <p:spPr bwMode="auto">
          <a:xfrm>
            <a:off x="610732" y="5161309"/>
            <a:ext cx="121444" cy="1129322"/>
          </a:xfrm>
          <a:prstGeom prst="leftBracket">
            <a:avLst>
              <a:gd name="adj" fmla="val 8419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 rot="16200000">
            <a:off x="-76649" y="2169135"/>
            <a:ext cx="1132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Three-Year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6200000">
            <a:off x="106229" y="5525916"/>
            <a:ext cx="780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</a:rPr>
              <a:t>One-Year Focus</a:t>
            </a:r>
          </a:p>
        </p:txBody>
      </p:sp>
      <p:sp>
        <p:nvSpPr>
          <p:cNvPr id="10" name="Left Bracket 9"/>
          <p:cNvSpPr>
            <a:spLocks/>
          </p:cNvSpPr>
          <p:nvPr/>
        </p:nvSpPr>
        <p:spPr bwMode="auto">
          <a:xfrm>
            <a:off x="610732" y="3856233"/>
            <a:ext cx="122636" cy="1079324"/>
          </a:xfrm>
          <a:prstGeom prst="leftBracket">
            <a:avLst>
              <a:gd name="adj" fmla="val 8411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 rot="16200000">
            <a:off x="-65449" y="4221990"/>
            <a:ext cx="1110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One  </a:t>
            </a:r>
            <a:r>
              <a:rPr lang="en-US" altLang="en-US" sz="1000" dirty="0">
                <a:solidFill>
                  <a:schemeClr val="tx1"/>
                </a:solidFill>
              </a:rPr>
              <a:t>to </a:t>
            </a:r>
            <a:r>
              <a:rPr lang="en-US" altLang="en-US" sz="1000" dirty="0" smtClean="0">
                <a:solidFill>
                  <a:schemeClr val="tx1"/>
                </a:solidFill>
              </a:rPr>
              <a:t>Three 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" y="3723789"/>
            <a:ext cx="8692515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84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1F588-E1B8-AF45-B660-2E392DF8260E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Planning Cascade </a:t>
            </a:r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55538324"/>
              </p:ext>
            </p:extLst>
          </p:nvPr>
        </p:nvGraphicFramePr>
        <p:xfrm>
          <a:off x="813661" y="1084881"/>
          <a:ext cx="7901714" cy="5247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ket 5"/>
          <p:cNvSpPr>
            <a:spLocks/>
          </p:cNvSpPr>
          <p:nvPr/>
        </p:nvSpPr>
        <p:spPr bwMode="auto">
          <a:xfrm>
            <a:off x="610732" y="1084881"/>
            <a:ext cx="122635" cy="2556195"/>
          </a:xfrm>
          <a:prstGeom prst="leftBracket">
            <a:avLst>
              <a:gd name="adj" fmla="val 8411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Left Bracket 6"/>
          <p:cNvSpPr>
            <a:spLocks/>
          </p:cNvSpPr>
          <p:nvPr/>
        </p:nvSpPr>
        <p:spPr bwMode="auto">
          <a:xfrm>
            <a:off x="610732" y="5161309"/>
            <a:ext cx="121444" cy="1129322"/>
          </a:xfrm>
          <a:prstGeom prst="leftBracket">
            <a:avLst>
              <a:gd name="adj" fmla="val 8419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 rot="16200000">
            <a:off x="-76649" y="2169135"/>
            <a:ext cx="1132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Three-Year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6200000">
            <a:off x="106229" y="5525916"/>
            <a:ext cx="780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</a:rPr>
              <a:t>One-Year Focus</a:t>
            </a:r>
          </a:p>
        </p:txBody>
      </p:sp>
      <p:sp>
        <p:nvSpPr>
          <p:cNvPr id="10" name="Left Bracket 9"/>
          <p:cNvSpPr>
            <a:spLocks/>
          </p:cNvSpPr>
          <p:nvPr/>
        </p:nvSpPr>
        <p:spPr bwMode="auto">
          <a:xfrm>
            <a:off x="610732" y="3856233"/>
            <a:ext cx="122636" cy="1079324"/>
          </a:xfrm>
          <a:prstGeom prst="leftBracket">
            <a:avLst>
              <a:gd name="adj" fmla="val 8411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 rot="16200000">
            <a:off x="-65449" y="4221990"/>
            <a:ext cx="1110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One  </a:t>
            </a:r>
            <a:r>
              <a:rPr lang="en-US" altLang="en-US" sz="1000" dirty="0">
                <a:solidFill>
                  <a:schemeClr val="tx1"/>
                </a:solidFill>
              </a:rPr>
              <a:t>to </a:t>
            </a:r>
            <a:r>
              <a:rPr lang="en-US" altLang="en-US" sz="1000" dirty="0" smtClean="0">
                <a:solidFill>
                  <a:schemeClr val="tx1"/>
                </a:solidFill>
              </a:rPr>
              <a:t>Three 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-159166" y="3723789"/>
            <a:ext cx="8692515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84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1F588-E1B8-AF45-B660-2E392DF8260E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Planning Cascade </a:t>
            </a:r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57255536"/>
              </p:ext>
            </p:extLst>
          </p:nvPr>
        </p:nvGraphicFramePr>
        <p:xfrm>
          <a:off x="813661" y="1084881"/>
          <a:ext cx="7901714" cy="5247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ket 5"/>
          <p:cNvSpPr>
            <a:spLocks/>
          </p:cNvSpPr>
          <p:nvPr/>
        </p:nvSpPr>
        <p:spPr bwMode="auto">
          <a:xfrm>
            <a:off x="610732" y="1084881"/>
            <a:ext cx="122635" cy="2556195"/>
          </a:xfrm>
          <a:prstGeom prst="leftBracket">
            <a:avLst>
              <a:gd name="adj" fmla="val 8411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Left Bracket 6"/>
          <p:cNvSpPr>
            <a:spLocks/>
          </p:cNvSpPr>
          <p:nvPr/>
        </p:nvSpPr>
        <p:spPr bwMode="auto">
          <a:xfrm>
            <a:off x="610732" y="5161309"/>
            <a:ext cx="121444" cy="1129322"/>
          </a:xfrm>
          <a:prstGeom prst="leftBracket">
            <a:avLst>
              <a:gd name="adj" fmla="val 8419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 rot="16200000">
            <a:off x="-76649" y="2169135"/>
            <a:ext cx="1132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Three-Year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6200000">
            <a:off x="106229" y="5525916"/>
            <a:ext cx="780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</a:rPr>
              <a:t>One-Year Focus</a:t>
            </a:r>
          </a:p>
        </p:txBody>
      </p:sp>
      <p:sp>
        <p:nvSpPr>
          <p:cNvPr id="10" name="Left Bracket 9"/>
          <p:cNvSpPr>
            <a:spLocks/>
          </p:cNvSpPr>
          <p:nvPr/>
        </p:nvSpPr>
        <p:spPr bwMode="auto">
          <a:xfrm>
            <a:off x="610732" y="3856233"/>
            <a:ext cx="122636" cy="1079324"/>
          </a:xfrm>
          <a:prstGeom prst="leftBracket">
            <a:avLst>
              <a:gd name="adj" fmla="val 8411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 rot="16200000">
            <a:off x="-65449" y="4221990"/>
            <a:ext cx="1110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20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6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•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–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ts val="900"/>
              </a:spcBef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rgbClr val="404040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chemeClr val="tx1"/>
                </a:solidFill>
              </a:rPr>
              <a:t>One  </a:t>
            </a:r>
            <a:r>
              <a:rPr lang="en-US" altLang="en-US" sz="1000" dirty="0">
                <a:solidFill>
                  <a:schemeClr val="tx1"/>
                </a:solidFill>
              </a:rPr>
              <a:t>to </a:t>
            </a:r>
            <a:r>
              <a:rPr lang="en-US" altLang="en-US" sz="1000" dirty="0" smtClean="0">
                <a:solidFill>
                  <a:schemeClr val="tx1"/>
                </a:solidFill>
              </a:rPr>
              <a:t>Three -Year </a:t>
            </a:r>
            <a:r>
              <a:rPr lang="en-US" altLang="en-US" sz="1000" dirty="0">
                <a:solidFill>
                  <a:schemeClr val="tx1"/>
                </a:solidFill>
              </a:rPr>
              <a:t>Timeframe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" y="3723789"/>
            <a:ext cx="8692515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84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337</Words>
  <Application>Microsoft Macintosh PowerPoint</Application>
  <PresentationFormat>On-screen Show (4:3)</PresentationFormat>
  <Paragraphs>98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eloftis</dc:creator>
  <cp:lastModifiedBy>Shirley Roberts</cp:lastModifiedBy>
  <cp:revision>7</cp:revision>
  <dcterms:created xsi:type="dcterms:W3CDTF">2016-08-15T17:11:41Z</dcterms:created>
  <dcterms:modified xsi:type="dcterms:W3CDTF">2016-08-28T00:02:17Z</dcterms:modified>
</cp:coreProperties>
</file>